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Lst>
  <p:notesMasterIdLst>
    <p:notesMasterId r:id="rId54"/>
  </p:notesMasterIdLst>
  <p:handoutMasterIdLst>
    <p:handoutMasterId r:id="rId55"/>
  </p:handoutMasterIdLst>
  <p:sldIdLst>
    <p:sldId id="257" r:id="rId8"/>
    <p:sldId id="27282" r:id="rId9"/>
    <p:sldId id="27331" r:id="rId10"/>
    <p:sldId id="27326" r:id="rId11"/>
    <p:sldId id="27324" r:id="rId12"/>
    <p:sldId id="27275" r:id="rId13"/>
    <p:sldId id="27276" r:id="rId14"/>
    <p:sldId id="27348" r:id="rId15"/>
    <p:sldId id="27332" r:id="rId16"/>
    <p:sldId id="27344" r:id="rId17"/>
    <p:sldId id="27290" r:id="rId18"/>
    <p:sldId id="27285" r:id="rId19"/>
    <p:sldId id="27291" r:id="rId20"/>
    <p:sldId id="27287" r:id="rId21"/>
    <p:sldId id="27303" r:id="rId22"/>
    <p:sldId id="27349" r:id="rId23"/>
    <p:sldId id="27289" r:id="rId24"/>
    <p:sldId id="27345" r:id="rId25"/>
    <p:sldId id="27321" r:id="rId26"/>
    <p:sldId id="27346" r:id="rId27"/>
    <p:sldId id="27347" r:id="rId28"/>
    <p:sldId id="27350" r:id="rId29"/>
    <p:sldId id="27351" r:id="rId30"/>
    <p:sldId id="27352" r:id="rId31"/>
    <p:sldId id="27292" r:id="rId32"/>
    <p:sldId id="27293" r:id="rId33"/>
    <p:sldId id="27294" r:id="rId34"/>
    <p:sldId id="27295" r:id="rId35"/>
    <p:sldId id="27296" r:id="rId36"/>
    <p:sldId id="27297" r:id="rId37"/>
    <p:sldId id="27298" r:id="rId38"/>
    <p:sldId id="27299" r:id="rId39"/>
    <p:sldId id="27300" r:id="rId40"/>
    <p:sldId id="256" r:id="rId41"/>
    <p:sldId id="268" r:id="rId42"/>
    <p:sldId id="27360" r:id="rId43"/>
    <p:sldId id="27361" r:id="rId44"/>
    <p:sldId id="27358" r:id="rId45"/>
    <p:sldId id="27362" r:id="rId46"/>
    <p:sldId id="27363" r:id="rId47"/>
    <p:sldId id="27364" r:id="rId48"/>
    <p:sldId id="27365" r:id="rId49"/>
    <p:sldId id="27357" r:id="rId50"/>
    <p:sldId id="27259" r:id="rId51"/>
    <p:sldId id="27277" r:id="rId52"/>
    <p:sldId id="572" r:id="rId53"/>
  </p:sldIdLst>
  <p:sldSz cx="12192000" cy="6858000"/>
  <p:notesSz cx="7010400" cy="9296400"/>
  <p:custDataLst>
    <p:tags r:id="rId56"/>
  </p:custDataLst>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1536" userDrawn="1">
          <p15:clr>
            <a:srgbClr val="A4A3A4"/>
          </p15:clr>
        </p15:guide>
        <p15:guide id="2" pos="7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lips, Alex" initials="AP" lastIdx="17" clrIdx="0"/>
  <p:cmAuthor id="1" name="Yancho, Gabe" initials="GY" lastIdx="6" clrIdx="1"/>
  <p:cmAuthor id="2" name="Hallahan, William D." initials="HWD" lastIdx="10" clrIdx="2">
    <p:extLst>
      <p:ext uri="{19B8F6BF-5375-455C-9EA6-DF929625EA0E}">
        <p15:presenceInfo xmlns:p15="http://schemas.microsoft.com/office/powerpoint/2012/main" userId="S::william.d.hallahan@accenturefederal.com::ac52f440-0ff0-4733-9f98-e014ca7de606" providerId="AD"/>
      </p:ext>
    </p:extLst>
  </p:cmAuthor>
  <p:cmAuthor id="3" name="SOPHIA DEPAULIS" initials="SD" lastIdx="2" clrIdx="3">
    <p:extLst>
      <p:ext uri="{19B8F6BF-5375-455C-9EA6-DF929625EA0E}">
        <p15:presenceInfo xmlns:p15="http://schemas.microsoft.com/office/powerpoint/2012/main" userId="S::sophia.depaulis@ibm.com::26556215-3ff9-4c03-b3df-fcc00441eb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0099FF"/>
    <a:srgbClr val="3399FF"/>
    <a:srgbClr val="316997"/>
    <a:srgbClr val="9CC1E0"/>
    <a:srgbClr val="5193C7"/>
    <a:srgbClr val="D6E5F2"/>
    <a:srgbClr val="83B1D7"/>
    <a:srgbClr val="C2D9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5A03A6-CC78-44F6-813B-50D811BE19DC}" v="50" dt="2023-07-31T21:22:16.392"/>
    <p1510:client id="{A81BE4A7-211F-466B-95A6-D65F7E3A95B1}" v="4" dt="2023-07-31T21:23:58.118"/>
    <p1510:client id="{BF18E990-C36F-45DB-AFE3-F6987BD9864B}" v="39" dt="2023-08-01T15:13:58.431"/>
  </p1510:revLst>
</p1510:revInfo>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536"/>
        <p:guide pos="7616"/>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handoutMaster" Target="handoutMasters/handoutMaster1.xml"/><Relationship Id="rId63" Type="http://schemas.microsoft.com/office/2015/10/relationships/revisionInfo" Target="revisionInfo.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gs" Target="tags/tag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notesMaster" Target="notesMasters/notesMaster1.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commentAuthors" Target="commentAuthor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sen, Ashley N - Colorado Springs, CO" userId="S::ashley.jacobsen@usps.gov::a85b5ead-d892-472f-af63-5ed94a47ddf0" providerId="AD" clId="Web-{245A03A6-CC78-44F6-813B-50D811BE19DC}"/>
    <pc:docChg chg="modSld">
      <pc:chgData name="Jacobsen, Ashley N - Colorado Springs, CO" userId="S::ashley.jacobsen@usps.gov::a85b5ead-d892-472f-af63-5ed94a47ddf0" providerId="AD" clId="Web-{245A03A6-CC78-44F6-813B-50D811BE19DC}" dt="2023-07-31T21:22:12.861" v="37" actId="20577"/>
      <pc:docMkLst>
        <pc:docMk/>
      </pc:docMkLst>
      <pc:sldChg chg="modSp">
        <pc:chgData name="Jacobsen, Ashley N - Colorado Springs, CO" userId="S::ashley.jacobsen@usps.gov::a85b5ead-d892-472f-af63-5ed94a47ddf0" providerId="AD" clId="Web-{245A03A6-CC78-44F6-813B-50D811BE19DC}" dt="2023-07-31T21:22:12.861" v="37" actId="20577"/>
        <pc:sldMkLst>
          <pc:docMk/>
          <pc:sldMk cId="1879984338" sldId="27259"/>
        </pc:sldMkLst>
        <pc:spChg chg="mod">
          <ac:chgData name="Jacobsen, Ashley N - Colorado Springs, CO" userId="S::ashley.jacobsen@usps.gov::a85b5ead-d892-472f-af63-5ed94a47ddf0" providerId="AD" clId="Web-{245A03A6-CC78-44F6-813B-50D811BE19DC}" dt="2023-07-31T21:22:12.861" v="37" actId="20577"/>
          <ac:spMkLst>
            <pc:docMk/>
            <pc:sldMk cId="1879984338" sldId="27259"/>
            <ac:spMk id="4" creationId="{708E5B32-06DF-4587-BB07-11FB286543B8}"/>
          </ac:spMkLst>
        </pc:spChg>
      </pc:sldChg>
      <pc:sldChg chg="modSp">
        <pc:chgData name="Jacobsen, Ashley N - Colorado Springs, CO" userId="S::ashley.jacobsen@usps.gov::a85b5ead-d892-472f-af63-5ed94a47ddf0" providerId="AD" clId="Web-{245A03A6-CC78-44F6-813B-50D811BE19DC}" dt="2023-07-31T21:20:30.921" v="20"/>
        <pc:sldMkLst>
          <pc:docMk/>
          <pc:sldMk cId="2605614413" sldId="27357"/>
        </pc:sldMkLst>
        <pc:spChg chg="mod">
          <ac:chgData name="Jacobsen, Ashley N - Colorado Springs, CO" userId="S::ashley.jacobsen@usps.gov::a85b5ead-d892-472f-af63-5ed94a47ddf0" providerId="AD" clId="Web-{245A03A6-CC78-44F6-813B-50D811BE19DC}" dt="2023-07-31T21:20:30.921" v="20"/>
          <ac:spMkLst>
            <pc:docMk/>
            <pc:sldMk cId="2605614413" sldId="27357"/>
            <ac:spMk id="7" creationId="{43DA8D54-A374-2873-8C71-28764DC085B8}"/>
          </ac:spMkLst>
        </pc:spChg>
      </pc:sldChg>
      <pc:sldChg chg="modSp">
        <pc:chgData name="Jacobsen, Ashley N - Colorado Springs, CO" userId="S::ashley.jacobsen@usps.gov::a85b5ead-d892-472f-af63-5ed94a47ddf0" providerId="AD" clId="Web-{245A03A6-CC78-44F6-813B-50D811BE19DC}" dt="2023-07-31T21:18:50.299" v="13" actId="14100"/>
        <pc:sldMkLst>
          <pc:docMk/>
          <pc:sldMk cId="63857999" sldId="27358"/>
        </pc:sldMkLst>
        <pc:spChg chg="mod">
          <ac:chgData name="Jacobsen, Ashley N - Colorado Springs, CO" userId="S::ashley.jacobsen@usps.gov::a85b5ead-d892-472f-af63-5ed94a47ddf0" providerId="AD" clId="Web-{245A03A6-CC78-44F6-813B-50D811BE19DC}" dt="2023-07-31T21:18:20.798" v="7" actId="14100"/>
          <ac:spMkLst>
            <pc:docMk/>
            <pc:sldMk cId="63857999" sldId="27358"/>
            <ac:spMk id="14" creationId="{7DC15FFB-C2A8-422B-9F89-9CD776133505}"/>
          </ac:spMkLst>
        </pc:spChg>
        <pc:cxnChg chg="mod">
          <ac:chgData name="Jacobsen, Ashley N - Colorado Springs, CO" userId="S::ashley.jacobsen@usps.gov::a85b5ead-d892-472f-af63-5ed94a47ddf0" providerId="AD" clId="Web-{245A03A6-CC78-44F6-813B-50D811BE19DC}" dt="2023-07-31T21:18:41.158" v="12" actId="14100"/>
          <ac:cxnSpMkLst>
            <pc:docMk/>
            <pc:sldMk cId="63857999" sldId="27358"/>
            <ac:cxnSpMk id="5" creationId="{63CFD27F-F924-4793-8BAC-00D0DFF6C335}"/>
          </ac:cxnSpMkLst>
        </pc:cxnChg>
        <pc:cxnChg chg="mod">
          <ac:chgData name="Jacobsen, Ashley N - Colorado Springs, CO" userId="S::ashley.jacobsen@usps.gov::a85b5ead-d892-472f-af63-5ed94a47ddf0" providerId="AD" clId="Web-{245A03A6-CC78-44F6-813B-50D811BE19DC}" dt="2023-07-31T21:18:50.299" v="13" actId="14100"/>
          <ac:cxnSpMkLst>
            <pc:docMk/>
            <pc:sldMk cId="63857999" sldId="27358"/>
            <ac:cxnSpMk id="12" creationId="{C990E98E-BE05-4699-8A9E-35C187EA0309}"/>
          </ac:cxnSpMkLst>
        </pc:cxnChg>
      </pc:sldChg>
      <pc:sldChg chg="modSp">
        <pc:chgData name="Jacobsen, Ashley N - Colorado Springs, CO" userId="S::ashley.jacobsen@usps.gov::a85b5ead-d892-472f-af63-5ed94a47ddf0" providerId="AD" clId="Web-{245A03A6-CC78-44F6-813B-50D811BE19DC}" dt="2023-07-31T21:19:32.956" v="19" actId="1076"/>
        <pc:sldMkLst>
          <pc:docMk/>
          <pc:sldMk cId="1822577458" sldId="27365"/>
        </pc:sldMkLst>
        <pc:picChg chg="mod">
          <ac:chgData name="Jacobsen, Ashley N - Colorado Springs, CO" userId="S::ashley.jacobsen@usps.gov::a85b5ead-d892-472f-af63-5ed94a47ddf0" providerId="AD" clId="Web-{245A03A6-CC78-44F6-813B-50D811BE19DC}" dt="2023-07-31T21:19:32.956" v="19" actId="1076"/>
          <ac:picMkLst>
            <pc:docMk/>
            <pc:sldMk cId="1822577458" sldId="27365"/>
            <ac:picMk id="8" creationId="{2B59A14B-88D5-7EC7-18A9-DDD7DF7F8033}"/>
          </ac:picMkLst>
        </pc:picChg>
        <pc:picChg chg="mod">
          <ac:chgData name="Jacobsen, Ashley N - Colorado Springs, CO" userId="S::ashley.jacobsen@usps.gov::a85b5ead-d892-472f-af63-5ed94a47ddf0" providerId="AD" clId="Web-{245A03A6-CC78-44F6-813B-50D811BE19DC}" dt="2023-07-31T21:19:31.237" v="18" actId="14100"/>
          <ac:picMkLst>
            <pc:docMk/>
            <pc:sldMk cId="1822577458" sldId="27365"/>
            <ac:picMk id="11" creationId="{29DD4937-48A5-E587-56B5-CDC5C59784B2}"/>
          </ac:picMkLst>
        </pc:picChg>
      </pc:sldChg>
    </pc:docChg>
  </pc:docChgLst>
  <pc:docChgLst>
    <pc:chgData name="Ortiz, Olga I - San Juan, PR" userId="b46793f8-18f0-4110-a80f-af3efb9bf4d8" providerId="ADAL" clId="{BF18E990-C36F-45DB-AFE3-F6987BD9864B}"/>
    <pc:docChg chg="undo custSel addSld delSld modSld">
      <pc:chgData name="Ortiz, Olga I - San Juan, PR" userId="b46793f8-18f0-4110-a80f-af3efb9bf4d8" providerId="ADAL" clId="{BF18E990-C36F-45DB-AFE3-F6987BD9864B}" dt="2023-08-01T15:13:58.432" v="1582" actId="20577"/>
      <pc:docMkLst>
        <pc:docMk/>
      </pc:docMkLst>
      <pc:sldChg chg="modNotesTx">
        <pc:chgData name="Ortiz, Olga I - San Juan, PR" userId="b46793f8-18f0-4110-a80f-af3efb9bf4d8" providerId="ADAL" clId="{BF18E990-C36F-45DB-AFE3-F6987BD9864B}" dt="2023-08-01T15:12:19.809" v="1579" actId="20577"/>
        <pc:sldMkLst>
          <pc:docMk/>
          <pc:sldMk cId="4073048328" sldId="256"/>
        </pc:sldMkLst>
      </pc:sldChg>
      <pc:sldChg chg="modNotesTx">
        <pc:chgData name="Ortiz, Olga I - San Juan, PR" userId="b46793f8-18f0-4110-a80f-af3efb9bf4d8" providerId="ADAL" clId="{BF18E990-C36F-45DB-AFE3-F6987BD9864B}" dt="2023-08-01T15:13:58.432" v="1582" actId="20577"/>
        <pc:sldMkLst>
          <pc:docMk/>
          <pc:sldMk cId="138041133" sldId="257"/>
        </pc:sldMkLst>
      </pc:sldChg>
      <pc:sldChg chg="addSp delSp modSp del mod">
        <pc:chgData name="Ortiz, Olga I - San Juan, PR" userId="b46793f8-18f0-4110-a80f-af3efb9bf4d8" providerId="ADAL" clId="{BF18E990-C36F-45DB-AFE3-F6987BD9864B}" dt="2023-07-31T15:44:26.451" v="787" actId="47"/>
        <pc:sldMkLst>
          <pc:docMk/>
          <pc:sldMk cId="2529023993" sldId="261"/>
        </pc:sldMkLst>
        <pc:picChg chg="add del mod">
          <ac:chgData name="Ortiz, Olga I - San Juan, PR" userId="b46793f8-18f0-4110-a80f-af3efb9bf4d8" providerId="ADAL" clId="{BF18E990-C36F-45DB-AFE3-F6987BD9864B}" dt="2023-07-31T15:44:23.129" v="786" actId="478"/>
          <ac:picMkLst>
            <pc:docMk/>
            <pc:sldMk cId="2529023993" sldId="261"/>
            <ac:picMk id="3" creationId="{6CD9240B-2D4C-F269-94C1-BFE5B85C3853}"/>
          </ac:picMkLst>
        </pc:picChg>
        <pc:picChg chg="del">
          <ac:chgData name="Ortiz, Olga I - San Juan, PR" userId="b46793f8-18f0-4110-a80f-af3efb9bf4d8" providerId="ADAL" clId="{BF18E990-C36F-45DB-AFE3-F6987BD9864B}" dt="2023-07-31T15:44:06.029" v="780" actId="478"/>
          <ac:picMkLst>
            <pc:docMk/>
            <pc:sldMk cId="2529023993" sldId="261"/>
            <ac:picMk id="4" creationId="{FD565599-0887-43DA-8C9B-2EA923F0C637}"/>
          </ac:picMkLst>
        </pc:picChg>
      </pc:sldChg>
      <pc:sldChg chg="addSp delSp modSp del mod modShow">
        <pc:chgData name="Ortiz, Olga I - San Juan, PR" userId="b46793f8-18f0-4110-a80f-af3efb9bf4d8" providerId="ADAL" clId="{BF18E990-C36F-45DB-AFE3-F6987BD9864B}" dt="2023-07-31T17:11:15.901" v="1395" actId="47"/>
        <pc:sldMkLst>
          <pc:docMk/>
          <pc:sldMk cId="2301442110" sldId="262"/>
        </pc:sldMkLst>
        <pc:spChg chg="del">
          <ac:chgData name="Ortiz, Olga I - San Juan, PR" userId="b46793f8-18f0-4110-a80f-af3efb9bf4d8" providerId="ADAL" clId="{BF18E990-C36F-45DB-AFE3-F6987BD9864B}" dt="2023-07-31T15:46:35.139" v="793" actId="478"/>
          <ac:spMkLst>
            <pc:docMk/>
            <pc:sldMk cId="2301442110" sldId="262"/>
            <ac:spMk id="5" creationId="{F2B91816-81DA-48F8-9E19-2CA5614927E5}"/>
          </ac:spMkLst>
        </pc:spChg>
        <pc:picChg chg="del">
          <ac:chgData name="Ortiz, Olga I - San Juan, PR" userId="b46793f8-18f0-4110-a80f-af3efb9bf4d8" providerId="ADAL" clId="{BF18E990-C36F-45DB-AFE3-F6987BD9864B}" dt="2023-07-31T15:46:31.647" v="792" actId="478"/>
          <ac:picMkLst>
            <pc:docMk/>
            <pc:sldMk cId="2301442110" sldId="262"/>
            <ac:picMk id="3" creationId="{F74CEB4A-6136-5899-65F1-DCF8DE11407C}"/>
          </ac:picMkLst>
        </pc:picChg>
        <pc:picChg chg="add mod">
          <ac:chgData name="Ortiz, Olga I - San Juan, PR" userId="b46793f8-18f0-4110-a80f-af3efb9bf4d8" providerId="ADAL" clId="{BF18E990-C36F-45DB-AFE3-F6987BD9864B}" dt="2023-07-31T15:46:59.850" v="800" actId="1440"/>
          <ac:picMkLst>
            <pc:docMk/>
            <pc:sldMk cId="2301442110" sldId="262"/>
            <ac:picMk id="6" creationId="{2ECC6B88-2EC4-152D-1273-6A08D57CA27A}"/>
          </ac:picMkLst>
        </pc:picChg>
        <pc:picChg chg="add del mod">
          <ac:chgData name="Ortiz, Olga I - San Juan, PR" userId="b46793f8-18f0-4110-a80f-af3efb9bf4d8" providerId="ADAL" clId="{BF18E990-C36F-45DB-AFE3-F6987BD9864B}" dt="2023-07-31T15:52:22.947" v="818" actId="478"/>
          <ac:picMkLst>
            <pc:docMk/>
            <pc:sldMk cId="2301442110" sldId="262"/>
            <ac:picMk id="8" creationId="{474AC182-A03E-3EF2-0A51-A96E7D8B2552}"/>
          </ac:picMkLst>
        </pc:picChg>
      </pc:sldChg>
      <pc:sldChg chg="del mod modShow">
        <pc:chgData name="Ortiz, Olga I - San Juan, PR" userId="b46793f8-18f0-4110-a80f-af3efb9bf4d8" providerId="ADAL" clId="{BF18E990-C36F-45DB-AFE3-F6987BD9864B}" dt="2023-07-31T17:11:06.596" v="1391" actId="2696"/>
        <pc:sldMkLst>
          <pc:docMk/>
          <pc:sldMk cId="210774443" sldId="266"/>
        </pc:sldMkLst>
      </pc:sldChg>
      <pc:sldChg chg="modNotesTx">
        <pc:chgData name="Ortiz, Olga I - San Juan, PR" userId="b46793f8-18f0-4110-a80f-af3efb9bf4d8" providerId="ADAL" clId="{BF18E990-C36F-45DB-AFE3-F6987BD9864B}" dt="2023-07-31T15:02:38.130" v="389" actId="6549"/>
        <pc:sldMkLst>
          <pc:docMk/>
          <pc:sldMk cId="176082692" sldId="27290"/>
        </pc:sldMkLst>
      </pc:sldChg>
      <pc:sldChg chg="modNotesTx">
        <pc:chgData name="Ortiz, Olga I - San Juan, PR" userId="b46793f8-18f0-4110-a80f-af3efb9bf4d8" providerId="ADAL" clId="{BF18E990-C36F-45DB-AFE3-F6987BD9864B}" dt="2023-07-31T15:10:46.694" v="619" actId="20577"/>
        <pc:sldMkLst>
          <pc:docMk/>
          <pc:sldMk cId="2444242378" sldId="27300"/>
        </pc:sldMkLst>
      </pc:sldChg>
      <pc:sldChg chg="del mod modShow">
        <pc:chgData name="Ortiz, Olga I - San Juan, PR" userId="b46793f8-18f0-4110-a80f-af3efb9bf4d8" providerId="ADAL" clId="{BF18E990-C36F-45DB-AFE3-F6987BD9864B}" dt="2023-07-31T17:11:09.513" v="1392" actId="47"/>
        <pc:sldMkLst>
          <pc:docMk/>
          <pc:sldMk cId="987473611" sldId="27353"/>
        </pc:sldMkLst>
      </pc:sldChg>
      <pc:sldChg chg="del mod modShow">
        <pc:chgData name="Ortiz, Olga I - San Juan, PR" userId="b46793f8-18f0-4110-a80f-af3efb9bf4d8" providerId="ADAL" clId="{BF18E990-C36F-45DB-AFE3-F6987BD9864B}" dt="2023-07-31T17:11:12.827" v="1394" actId="47"/>
        <pc:sldMkLst>
          <pc:docMk/>
          <pc:sldMk cId="3308273477" sldId="27354"/>
        </pc:sldMkLst>
      </pc:sldChg>
      <pc:sldChg chg="del mod modShow">
        <pc:chgData name="Ortiz, Olga I - San Juan, PR" userId="b46793f8-18f0-4110-a80f-af3efb9bf4d8" providerId="ADAL" clId="{BF18E990-C36F-45DB-AFE3-F6987BD9864B}" dt="2023-07-31T17:11:10.946" v="1393" actId="47"/>
        <pc:sldMkLst>
          <pc:docMk/>
          <pc:sldMk cId="793570442" sldId="27355"/>
        </pc:sldMkLst>
      </pc:sldChg>
      <pc:sldChg chg="addSp delSp del mod modShow">
        <pc:chgData name="Ortiz, Olga I - San Juan, PR" userId="b46793f8-18f0-4110-a80f-af3efb9bf4d8" providerId="ADAL" clId="{BF18E990-C36F-45DB-AFE3-F6987BD9864B}" dt="2023-07-31T17:11:23.022" v="1396" actId="47"/>
        <pc:sldMkLst>
          <pc:docMk/>
          <pc:sldMk cId="1533066030" sldId="27356"/>
        </pc:sldMkLst>
        <pc:picChg chg="add del">
          <ac:chgData name="Ortiz, Olga I - San Juan, PR" userId="b46793f8-18f0-4110-a80f-af3efb9bf4d8" providerId="ADAL" clId="{BF18E990-C36F-45DB-AFE3-F6987BD9864B}" dt="2023-07-31T16:33:21.360" v="961" actId="22"/>
          <ac:picMkLst>
            <pc:docMk/>
            <pc:sldMk cId="1533066030" sldId="27356"/>
            <ac:picMk id="6" creationId="{45CADD91-55BD-70A1-B5D3-B23B65AA56A9}"/>
          </ac:picMkLst>
        </pc:picChg>
        <pc:picChg chg="add del">
          <ac:chgData name="Ortiz, Olga I - San Juan, PR" userId="b46793f8-18f0-4110-a80f-af3efb9bf4d8" providerId="ADAL" clId="{BF18E990-C36F-45DB-AFE3-F6987BD9864B}" dt="2023-07-31T16:33:21.986" v="962" actId="478"/>
          <ac:picMkLst>
            <pc:docMk/>
            <pc:sldMk cId="1533066030" sldId="27356"/>
            <ac:picMk id="9" creationId="{4262B9BC-A6DA-54CE-5B64-F2DBA5138E15}"/>
          </ac:picMkLst>
        </pc:picChg>
      </pc:sldChg>
      <pc:sldChg chg="addSp delSp modSp mod">
        <pc:chgData name="Ortiz, Olga I - San Juan, PR" userId="b46793f8-18f0-4110-a80f-af3efb9bf4d8" providerId="ADAL" clId="{BF18E990-C36F-45DB-AFE3-F6987BD9864B}" dt="2023-07-31T20:54:55.994" v="1439" actId="1076"/>
        <pc:sldMkLst>
          <pc:docMk/>
          <pc:sldMk cId="2605614413" sldId="27357"/>
        </pc:sldMkLst>
        <pc:spChg chg="mod">
          <ac:chgData name="Ortiz, Olga I - San Juan, PR" userId="b46793f8-18f0-4110-a80f-af3efb9bf4d8" providerId="ADAL" clId="{BF18E990-C36F-45DB-AFE3-F6987BD9864B}" dt="2023-07-31T20:54:55.994" v="1439" actId="1076"/>
          <ac:spMkLst>
            <pc:docMk/>
            <pc:sldMk cId="2605614413" sldId="27357"/>
            <ac:spMk id="7" creationId="{43DA8D54-A374-2873-8C71-28764DC085B8}"/>
          </ac:spMkLst>
        </pc:spChg>
        <pc:picChg chg="add del mod modCrop">
          <ac:chgData name="Ortiz, Olga I - San Juan, PR" userId="b46793f8-18f0-4110-a80f-af3efb9bf4d8" providerId="ADAL" clId="{BF18E990-C36F-45DB-AFE3-F6987BD9864B}" dt="2023-07-31T20:53:35.511" v="1427" actId="478"/>
          <ac:picMkLst>
            <pc:docMk/>
            <pc:sldMk cId="2605614413" sldId="27357"/>
            <ac:picMk id="5" creationId="{336F890B-BF59-9848-202E-FA355ED82EED}"/>
          </ac:picMkLst>
        </pc:picChg>
        <pc:picChg chg="del">
          <ac:chgData name="Ortiz, Olga I - San Juan, PR" userId="b46793f8-18f0-4110-a80f-af3efb9bf4d8" providerId="ADAL" clId="{BF18E990-C36F-45DB-AFE3-F6987BD9864B}" dt="2023-07-31T16:35:08.217" v="975" actId="478"/>
          <ac:picMkLst>
            <pc:docMk/>
            <pc:sldMk cId="2605614413" sldId="27357"/>
            <ac:picMk id="6" creationId="{B00C2846-6FFD-7A8D-3CFD-155857B33240}"/>
          </ac:picMkLst>
        </pc:picChg>
        <pc:picChg chg="add del mod">
          <ac:chgData name="Ortiz, Olga I - San Juan, PR" userId="b46793f8-18f0-4110-a80f-af3efb9bf4d8" providerId="ADAL" clId="{BF18E990-C36F-45DB-AFE3-F6987BD9864B}" dt="2023-07-31T20:54:34.352" v="1433" actId="478"/>
          <ac:picMkLst>
            <pc:docMk/>
            <pc:sldMk cId="2605614413" sldId="27357"/>
            <ac:picMk id="9" creationId="{32A64FD8-FEF1-0002-2CCF-7AF59727D514}"/>
          </ac:picMkLst>
        </pc:picChg>
        <pc:picChg chg="add mod">
          <ac:chgData name="Ortiz, Olga I - San Juan, PR" userId="b46793f8-18f0-4110-a80f-af3efb9bf4d8" providerId="ADAL" clId="{BF18E990-C36F-45DB-AFE3-F6987BD9864B}" dt="2023-07-31T20:54:48.314" v="1438" actId="1440"/>
          <ac:picMkLst>
            <pc:docMk/>
            <pc:sldMk cId="2605614413" sldId="27357"/>
            <ac:picMk id="11" creationId="{40E33C73-0271-57EF-F9E6-5DB7DD1D6356}"/>
          </ac:picMkLst>
        </pc:picChg>
      </pc:sldChg>
      <pc:sldChg chg="addSp delSp modSp add mod modNotesTx">
        <pc:chgData name="Ortiz, Olga I - San Juan, PR" userId="b46793f8-18f0-4110-a80f-af3efb9bf4d8" providerId="ADAL" clId="{BF18E990-C36F-45DB-AFE3-F6987BD9864B}" dt="2023-07-31T20:55:17.673" v="1441" actId="1440"/>
        <pc:sldMkLst>
          <pc:docMk/>
          <pc:sldMk cId="63857999" sldId="27358"/>
        </pc:sldMkLst>
        <pc:spChg chg="add mod">
          <ac:chgData name="Ortiz, Olga I - San Juan, PR" userId="b46793f8-18f0-4110-a80f-af3efb9bf4d8" providerId="ADAL" clId="{BF18E990-C36F-45DB-AFE3-F6987BD9864B}" dt="2023-07-31T15:55:24.601" v="851" actId="164"/>
          <ac:spMkLst>
            <pc:docMk/>
            <pc:sldMk cId="63857999" sldId="27358"/>
            <ac:spMk id="9" creationId="{727D224C-04A5-9D91-6610-91CC5334D976}"/>
          </ac:spMkLst>
        </pc:spChg>
        <pc:spChg chg="add mod">
          <ac:chgData name="Ortiz, Olga I - San Juan, PR" userId="b46793f8-18f0-4110-a80f-af3efb9bf4d8" providerId="ADAL" clId="{BF18E990-C36F-45DB-AFE3-F6987BD9864B}" dt="2023-07-31T15:55:24.601" v="851" actId="164"/>
          <ac:spMkLst>
            <pc:docMk/>
            <pc:sldMk cId="63857999" sldId="27358"/>
            <ac:spMk id="11" creationId="{1F7A91D4-C732-74D4-A529-038FCC42A3C7}"/>
          </ac:spMkLst>
        </pc:spChg>
        <pc:spChg chg="mod">
          <ac:chgData name="Ortiz, Olga I - San Juan, PR" userId="b46793f8-18f0-4110-a80f-af3efb9bf4d8" providerId="ADAL" clId="{BF18E990-C36F-45DB-AFE3-F6987BD9864B}" dt="2023-07-31T15:20:52.554" v="736" actId="20577"/>
          <ac:spMkLst>
            <pc:docMk/>
            <pc:sldMk cId="63857999" sldId="27358"/>
            <ac:spMk id="14" creationId="{7DC15FFB-C2A8-422B-9F89-9CD776133505}"/>
          </ac:spMkLst>
        </pc:spChg>
        <pc:spChg chg="add mod ord">
          <ac:chgData name="Ortiz, Olga I - San Juan, PR" userId="b46793f8-18f0-4110-a80f-af3efb9bf4d8" providerId="ADAL" clId="{BF18E990-C36F-45DB-AFE3-F6987BD9864B}" dt="2023-07-31T16:14:51.969" v="904" actId="1038"/>
          <ac:spMkLst>
            <pc:docMk/>
            <pc:sldMk cId="63857999" sldId="27358"/>
            <ac:spMk id="25" creationId="{02853AAF-EB4C-F539-73C7-E00EA3501784}"/>
          </ac:spMkLst>
        </pc:spChg>
        <pc:spChg chg="add mod ord">
          <ac:chgData name="Ortiz, Olga I - San Juan, PR" userId="b46793f8-18f0-4110-a80f-af3efb9bf4d8" providerId="ADAL" clId="{BF18E990-C36F-45DB-AFE3-F6987BD9864B}" dt="2023-07-31T16:14:22.664" v="896" actId="1076"/>
          <ac:spMkLst>
            <pc:docMk/>
            <pc:sldMk cId="63857999" sldId="27358"/>
            <ac:spMk id="26" creationId="{41014B2C-95ED-D4C2-C43A-201EF78DE7C3}"/>
          </ac:spMkLst>
        </pc:spChg>
        <pc:grpChg chg="add del mod ord">
          <ac:chgData name="Ortiz, Olga I - San Juan, PR" userId="b46793f8-18f0-4110-a80f-af3efb9bf4d8" providerId="ADAL" clId="{BF18E990-C36F-45DB-AFE3-F6987BD9864B}" dt="2023-07-31T15:58:54.400" v="857" actId="478"/>
          <ac:grpSpMkLst>
            <pc:docMk/>
            <pc:sldMk cId="63857999" sldId="27358"/>
            <ac:grpSpMk id="13" creationId="{7DA1AA5D-E3C5-6708-BD9B-D5E80F9D0C2B}"/>
          </ac:grpSpMkLst>
        </pc:grpChg>
        <pc:grpChg chg="del">
          <ac:chgData name="Ortiz, Olga I - San Juan, PR" userId="b46793f8-18f0-4110-a80f-af3efb9bf4d8" providerId="ADAL" clId="{BF18E990-C36F-45DB-AFE3-F6987BD9864B}" dt="2023-07-31T15:17:13.607" v="621" actId="478"/>
          <ac:grpSpMkLst>
            <pc:docMk/>
            <pc:sldMk cId="63857999" sldId="27358"/>
            <ac:grpSpMk id="27" creationId="{5C2A34D4-E775-E038-EC17-D9175EBAA85B}"/>
          </ac:grpSpMkLst>
        </pc:grpChg>
        <pc:picChg chg="add del mod ord">
          <ac:chgData name="Ortiz, Olga I - San Juan, PR" userId="b46793f8-18f0-4110-a80f-af3efb9bf4d8" providerId="ADAL" clId="{BF18E990-C36F-45DB-AFE3-F6987BD9864B}" dt="2023-07-31T15:18:43.676" v="627" actId="478"/>
          <ac:picMkLst>
            <pc:docMk/>
            <pc:sldMk cId="63857999" sldId="27358"/>
            <ac:picMk id="6" creationId="{2DA9F7E8-DB1A-784C-2900-03927334C724}"/>
          </ac:picMkLst>
        </pc:picChg>
        <pc:picChg chg="add mod ord">
          <ac:chgData name="Ortiz, Olga I - San Juan, PR" userId="b46793f8-18f0-4110-a80f-af3efb9bf4d8" providerId="ADAL" clId="{BF18E990-C36F-45DB-AFE3-F6987BD9864B}" dt="2023-07-31T15:55:57.393" v="856" actId="1440"/>
          <ac:picMkLst>
            <pc:docMk/>
            <pc:sldMk cId="63857999" sldId="27358"/>
            <ac:picMk id="8" creationId="{B91D51CF-ED72-41F3-72CA-4DD1182FC316}"/>
          </ac:picMkLst>
        </pc:picChg>
        <pc:picChg chg="add del mod ord">
          <ac:chgData name="Ortiz, Olga I - San Juan, PR" userId="b46793f8-18f0-4110-a80f-af3efb9bf4d8" providerId="ADAL" clId="{BF18E990-C36F-45DB-AFE3-F6987BD9864B}" dt="2023-07-31T16:14:04.482" v="891" actId="478"/>
          <ac:picMkLst>
            <pc:docMk/>
            <pc:sldMk cId="63857999" sldId="27358"/>
            <ac:picMk id="20" creationId="{B65F30B8-0499-8F84-E62B-CC4C68878651}"/>
          </ac:picMkLst>
        </pc:picChg>
        <pc:picChg chg="add mod">
          <ac:chgData name="Ortiz, Olga I - San Juan, PR" userId="b46793f8-18f0-4110-a80f-af3efb9bf4d8" providerId="ADAL" clId="{BF18E990-C36F-45DB-AFE3-F6987BD9864B}" dt="2023-07-31T20:55:17.673" v="1441" actId="1440"/>
          <ac:picMkLst>
            <pc:docMk/>
            <pc:sldMk cId="63857999" sldId="27358"/>
            <ac:picMk id="29" creationId="{F1A206DF-DF0D-5B54-F84A-21CD7B8C1373}"/>
          </ac:picMkLst>
        </pc:picChg>
        <pc:cxnChg chg="mod">
          <ac:chgData name="Ortiz, Olga I - San Juan, PR" userId="b46793f8-18f0-4110-a80f-af3efb9bf4d8" providerId="ADAL" clId="{BF18E990-C36F-45DB-AFE3-F6987BD9864B}" dt="2023-07-31T16:15:18.643" v="912" actId="1038"/>
          <ac:cxnSpMkLst>
            <pc:docMk/>
            <pc:sldMk cId="63857999" sldId="27358"/>
            <ac:cxnSpMk id="5" creationId="{63CFD27F-F924-4793-8BAC-00D0DFF6C335}"/>
          </ac:cxnSpMkLst>
        </pc:cxnChg>
        <pc:cxnChg chg="mod">
          <ac:chgData name="Ortiz, Olga I - San Juan, PR" userId="b46793f8-18f0-4110-a80f-af3efb9bf4d8" providerId="ADAL" clId="{BF18E990-C36F-45DB-AFE3-F6987BD9864B}" dt="2023-07-31T16:15:38.462" v="915" actId="14100"/>
          <ac:cxnSpMkLst>
            <pc:docMk/>
            <pc:sldMk cId="63857999" sldId="27358"/>
            <ac:cxnSpMk id="12" creationId="{C990E98E-BE05-4699-8A9E-35C187EA0309}"/>
          </ac:cxnSpMkLst>
        </pc:cxnChg>
      </pc:sldChg>
      <pc:sldChg chg="addSp delSp modSp new del">
        <pc:chgData name="Ortiz, Olga I - San Juan, PR" userId="b46793f8-18f0-4110-a80f-af3efb9bf4d8" providerId="ADAL" clId="{BF18E990-C36F-45DB-AFE3-F6987BD9864B}" dt="2023-07-31T16:16:47.846" v="918" actId="47"/>
        <pc:sldMkLst>
          <pc:docMk/>
          <pc:sldMk cId="3987249181" sldId="27359"/>
        </pc:sldMkLst>
        <pc:spChg chg="add del mod">
          <ac:chgData name="Ortiz, Olga I - San Juan, PR" userId="b46793f8-18f0-4110-a80f-af3efb9bf4d8" providerId="ADAL" clId="{BF18E990-C36F-45DB-AFE3-F6987BD9864B}" dt="2023-07-31T16:16:45.925" v="917"/>
          <ac:spMkLst>
            <pc:docMk/>
            <pc:sldMk cId="3987249181" sldId="27359"/>
            <ac:spMk id="4" creationId="{63778812-E06A-4DD3-AA77-F956F9E8B0A1}"/>
          </ac:spMkLst>
        </pc:spChg>
      </pc:sldChg>
      <pc:sldChg chg="addSp delSp modSp add mod">
        <pc:chgData name="Ortiz, Olga I - San Juan, PR" userId="b46793f8-18f0-4110-a80f-af3efb9bf4d8" providerId="ADAL" clId="{BF18E990-C36F-45DB-AFE3-F6987BD9864B}" dt="2023-07-31T15:45:17.491" v="791" actId="1036"/>
        <pc:sldMkLst>
          <pc:docMk/>
          <pc:sldMk cId="936585617" sldId="27360"/>
        </pc:sldMkLst>
        <pc:picChg chg="add del mod">
          <ac:chgData name="Ortiz, Olga I - San Juan, PR" userId="b46793f8-18f0-4110-a80f-af3efb9bf4d8" providerId="ADAL" clId="{BF18E990-C36F-45DB-AFE3-F6987BD9864B}" dt="2023-07-31T15:42:49.394" v="768" actId="478"/>
          <ac:picMkLst>
            <pc:docMk/>
            <pc:sldMk cId="936585617" sldId="27360"/>
            <ac:picMk id="3" creationId="{D2A74091-FEEE-C806-6157-FBBBC65C60A5}"/>
          </ac:picMkLst>
        </pc:picChg>
        <pc:picChg chg="del">
          <ac:chgData name="Ortiz, Olga I - San Juan, PR" userId="b46793f8-18f0-4110-a80f-af3efb9bf4d8" providerId="ADAL" clId="{BF18E990-C36F-45DB-AFE3-F6987BD9864B}" dt="2023-07-31T15:41:31.024" v="762" actId="478"/>
          <ac:picMkLst>
            <pc:docMk/>
            <pc:sldMk cId="936585617" sldId="27360"/>
            <ac:picMk id="4" creationId="{FD565599-0887-43DA-8C9B-2EA923F0C637}"/>
          </ac:picMkLst>
        </pc:picChg>
        <pc:picChg chg="add mod">
          <ac:chgData name="Ortiz, Olga I - San Juan, PR" userId="b46793f8-18f0-4110-a80f-af3efb9bf4d8" providerId="ADAL" clId="{BF18E990-C36F-45DB-AFE3-F6987BD9864B}" dt="2023-07-31T15:45:17.491" v="791" actId="1036"/>
          <ac:picMkLst>
            <pc:docMk/>
            <pc:sldMk cId="936585617" sldId="27360"/>
            <ac:picMk id="6" creationId="{5BB51BAB-E349-F7C1-AA57-BFAD29B31823}"/>
          </ac:picMkLst>
        </pc:picChg>
      </pc:sldChg>
      <pc:sldChg chg="new del">
        <pc:chgData name="Ortiz, Olga I - San Juan, PR" userId="b46793f8-18f0-4110-a80f-af3efb9bf4d8" providerId="ADAL" clId="{BF18E990-C36F-45DB-AFE3-F6987BD9864B}" dt="2023-07-31T15:40:32.782" v="760" actId="680"/>
        <pc:sldMkLst>
          <pc:docMk/>
          <pc:sldMk cId="2555838877" sldId="27360"/>
        </pc:sldMkLst>
      </pc:sldChg>
      <pc:sldChg chg="add del">
        <pc:chgData name="Ortiz, Olga I - San Juan, PR" userId="b46793f8-18f0-4110-a80f-af3efb9bf4d8" providerId="ADAL" clId="{BF18E990-C36F-45DB-AFE3-F6987BD9864B}" dt="2023-07-31T15:44:30.138" v="788" actId="47"/>
        <pc:sldMkLst>
          <pc:docMk/>
          <pc:sldMk cId="2660495504" sldId="27361"/>
        </pc:sldMkLst>
      </pc:sldChg>
      <pc:sldChg chg="addSp delSp modSp add mod">
        <pc:chgData name="Ortiz, Olga I - San Juan, PR" userId="b46793f8-18f0-4110-a80f-af3efb9bf4d8" providerId="ADAL" clId="{BF18E990-C36F-45DB-AFE3-F6987BD9864B}" dt="2023-07-31T15:54:09.301" v="835" actId="1440"/>
        <pc:sldMkLst>
          <pc:docMk/>
          <pc:sldMk cId="3784628768" sldId="27361"/>
        </pc:sldMkLst>
        <pc:picChg chg="add mod">
          <ac:chgData name="Ortiz, Olga I - San Juan, PR" userId="b46793f8-18f0-4110-a80f-af3efb9bf4d8" providerId="ADAL" clId="{BF18E990-C36F-45DB-AFE3-F6987BD9864B}" dt="2023-07-31T15:54:05.482" v="833" actId="1440"/>
          <ac:picMkLst>
            <pc:docMk/>
            <pc:sldMk cId="3784628768" sldId="27361"/>
            <ac:picMk id="4" creationId="{2F3A8877-870D-DA91-71A8-D9A5FDB4C572}"/>
          </ac:picMkLst>
        </pc:picChg>
        <pc:picChg chg="del">
          <ac:chgData name="Ortiz, Olga I - San Juan, PR" userId="b46793f8-18f0-4110-a80f-af3efb9bf4d8" providerId="ADAL" clId="{BF18E990-C36F-45DB-AFE3-F6987BD9864B}" dt="2023-07-31T15:51:15.332" v="804" actId="478"/>
          <ac:picMkLst>
            <pc:docMk/>
            <pc:sldMk cId="3784628768" sldId="27361"/>
            <ac:picMk id="6" creationId="{2ECC6B88-2EC4-152D-1273-6A08D57CA27A}"/>
          </ac:picMkLst>
        </pc:picChg>
        <pc:picChg chg="del mod ord">
          <ac:chgData name="Ortiz, Olga I - San Juan, PR" userId="b46793f8-18f0-4110-a80f-af3efb9bf4d8" providerId="ADAL" clId="{BF18E990-C36F-45DB-AFE3-F6987BD9864B}" dt="2023-07-31T15:53:22.074" v="819" actId="478"/>
          <ac:picMkLst>
            <pc:docMk/>
            <pc:sldMk cId="3784628768" sldId="27361"/>
            <ac:picMk id="8" creationId="{474AC182-A03E-3EF2-0A51-A96E7D8B2552}"/>
          </ac:picMkLst>
        </pc:picChg>
        <pc:picChg chg="add mod">
          <ac:chgData name="Ortiz, Olga I - San Juan, PR" userId="b46793f8-18f0-4110-a80f-af3efb9bf4d8" providerId="ADAL" clId="{BF18E990-C36F-45DB-AFE3-F6987BD9864B}" dt="2023-07-31T15:54:09.301" v="835" actId="1440"/>
          <ac:picMkLst>
            <pc:docMk/>
            <pc:sldMk cId="3784628768" sldId="27361"/>
            <ac:picMk id="10" creationId="{05238EAE-0426-55BC-AE42-C49BABCD77EF}"/>
          </ac:picMkLst>
        </pc:picChg>
        <pc:cxnChg chg="add mod">
          <ac:chgData name="Ortiz, Olga I - San Juan, PR" userId="b46793f8-18f0-4110-a80f-af3efb9bf4d8" providerId="ADAL" clId="{BF18E990-C36F-45DB-AFE3-F6987BD9864B}" dt="2023-07-31T15:53:43.670" v="824" actId="14100"/>
          <ac:cxnSpMkLst>
            <pc:docMk/>
            <pc:sldMk cId="3784628768" sldId="27361"/>
            <ac:cxnSpMk id="5" creationId="{87A046F8-AEBE-103D-488D-E905C5FA0503}"/>
          </ac:cxnSpMkLst>
        </pc:cxnChg>
      </pc:sldChg>
      <pc:sldChg chg="addSp delSp modSp add mod">
        <pc:chgData name="Ortiz, Olga I - San Juan, PR" userId="b46793f8-18f0-4110-a80f-af3efb9bf4d8" providerId="ADAL" clId="{BF18E990-C36F-45DB-AFE3-F6987BD9864B}" dt="2023-07-31T20:50:55.968" v="1412" actId="1440"/>
        <pc:sldMkLst>
          <pc:docMk/>
          <pc:sldMk cId="2043523625" sldId="27362"/>
        </pc:sldMkLst>
        <pc:spChg chg="mod ord topLvl">
          <ac:chgData name="Ortiz, Olga I - San Juan, PR" userId="b46793f8-18f0-4110-a80f-af3efb9bf4d8" providerId="ADAL" clId="{BF18E990-C36F-45DB-AFE3-F6987BD9864B}" dt="2023-07-31T20:50:51.442" v="1411" actId="164"/>
          <ac:spMkLst>
            <pc:docMk/>
            <pc:sldMk cId="2043523625" sldId="27362"/>
            <ac:spMk id="3" creationId="{FA6EBC2F-9EBE-414D-8869-3752A3D51CB0}"/>
          </ac:spMkLst>
        </pc:spChg>
        <pc:grpChg chg="add del mod">
          <ac:chgData name="Ortiz, Olga I - San Juan, PR" userId="b46793f8-18f0-4110-a80f-af3efb9bf4d8" providerId="ADAL" clId="{BF18E990-C36F-45DB-AFE3-F6987BD9864B}" dt="2023-07-31T20:50:24.684" v="1401" actId="478"/>
          <ac:grpSpMkLst>
            <pc:docMk/>
            <pc:sldMk cId="2043523625" sldId="27362"/>
            <ac:grpSpMk id="6" creationId="{40E5EE57-D02A-8EA0-DDB3-7E4F6D687242}"/>
          </ac:grpSpMkLst>
        </pc:grpChg>
        <pc:grpChg chg="del">
          <ac:chgData name="Ortiz, Olga I - San Juan, PR" userId="b46793f8-18f0-4110-a80f-af3efb9bf4d8" providerId="ADAL" clId="{BF18E990-C36F-45DB-AFE3-F6987BD9864B}" dt="2023-07-31T16:22:00.101" v="922" actId="478"/>
          <ac:grpSpMkLst>
            <pc:docMk/>
            <pc:sldMk cId="2043523625" sldId="27362"/>
            <ac:grpSpMk id="10" creationId="{A15F5A22-DBE1-19CD-938B-2F3551A1CD42}"/>
          </ac:grpSpMkLst>
        </pc:grpChg>
        <pc:grpChg chg="add mod">
          <ac:chgData name="Ortiz, Olga I - San Juan, PR" userId="b46793f8-18f0-4110-a80f-af3efb9bf4d8" providerId="ADAL" clId="{BF18E990-C36F-45DB-AFE3-F6987BD9864B}" dt="2023-07-31T20:50:51.442" v="1411" actId="164"/>
          <ac:grpSpMkLst>
            <pc:docMk/>
            <pc:sldMk cId="2043523625" sldId="27362"/>
            <ac:grpSpMk id="11" creationId="{66ED7385-ED37-F958-1436-39874D77FF58}"/>
          </ac:grpSpMkLst>
        </pc:grpChg>
        <pc:picChg chg="add del mod topLvl">
          <ac:chgData name="Ortiz, Olga I - San Juan, PR" userId="b46793f8-18f0-4110-a80f-af3efb9bf4d8" providerId="ADAL" clId="{BF18E990-C36F-45DB-AFE3-F6987BD9864B}" dt="2023-07-31T20:50:24.684" v="1401" actId="478"/>
          <ac:picMkLst>
            <pc:docMk/>
            <pc:sldMk cId="2043523625" sldId="27362"/>
            <ac:picMk id="5" creationId="{E8B91D7B-E13D-D47F-A52B-053CC8507E06}"/>
          </ac:picMkLst>
        </pc:picChg>
        <pc:picChg chg="add mod">
          <ac:chgData name="Ortiz, Olga I - San Juan, PR" userId="b46793f8-18f0-4110-a80f-af3efb9bf4d8" providerId="ADAL" clId="{BF18E990-C36F-45DB-AFE3-F6987BD9864B}" dt="2023-07-31T20:50:55.968" v="1412" actId="1440"/>
          <ac:picMkLst>
            <pc:docMk/>
            <pc:sldMk cId="2043523625" sldId="27362"/>
            <ac:picMk id="8" creationId="{01D80024-C8E6-5EFD-50A4-89B420058BFA}"/>
          </ac:picMkLst>
        </pc:picChg>
        <pc:picChg chg="del topLvl">
          <ac:chgData name="Ortiz, Olga I - San Juan, PR" userId="b46793f8-18f0-4110-a80f-af3efb9bf4d8" providerId="ADAL" clId="{BF18E990-C36F-45DB-AFE3-F6987BD9864B}" dt="2023-07-31T16:22:00.101" v="922" actId="478"/>
          <ac:picMkLst>
            <pc:docMk/>
            <pc:sldMk cId="2043523625" sldId="27362"/>
            <ac:picMk id="9" creationId="{2EF34983-6646-B9E6-7484-B90748B5BB0E}"/>
          </ac:picMkLst>
        </pc:picChg>
      </pc:sldChg>
      <pc:sldChg chg="addSp delSp modSp add mod">
        <pc:chgData name="Ortiz, Olga I - San Juan, PR" userId="b46793f8-18f0-4110-a80f-af3efb9bf4d8" providerId="ADAL" clId="{BF18E990-C36F-45DB-AFE3-F6987BD9864B}" dt="2023-07-31T20:51:58.107" v="1420" actId="1440"/>
        <pc:sldMkLst>
          <pc:docMk/>
          <pc:sldMk cId="4247828161" sldId="27363"/>
        </pc:sldMkLst>
        <pc:picChg chg="add mod">
          <ac:chgData name="Ortiz, Olga I - San Juan, PR" userId="b46793f8-18f0-4110-a80f-af3efb9bf4d8" providerId="ADAL" clId="{BF18E990-C36F-45DB-AFE3-F6987BD9864B}" dt="2023-07-31T20:51:58.107" v="1420" actId="1440"/>
          <ac:picMkLst>
            <pc:docMk/>
            <pc:sldMk cId="4247828161" sldId="27363"/>
            <ac:picMk id="4" creationId="{948D6154-772D-AE12-2B4F-1FF3F0E7D7C2}"/>
          </ac:picMkLst>
        </pc:picChg>
        <pc:picChg chg="del">
          <ac:chgData name="Ortiz, Olga I - San Juan, PR" userId="b46793f8-18f0-4110-a80f-af3efb9bf4d8" providerId="ADAL" clId="{BF18E990-C36F-45DB-AFE3-F6987BD9864B}" dt="2023-07-31T20:51:43.621" v="1413" actId="478"/>
          <ac:picMkLst>
            <pc:docMk/>
            <pc:sldMk cId="4247828161" sldId="27363"/>
            <ac:picMk id="10" creationId="{7B400B7B-704A-FECC-695E-141C78B49824}"/>
          </ac:picMkLst>
        </pc:picChg>
      </pc:sldChg>
      <pc:sldChg chg="addSp delSp modSp add mod">
        <pc:chgData name="Ortiz, Olga I - San Juan, PR" userId="b46793f8-18f0-4110-a80f-af3efb9bf4d8" providerId="ADAL" clId="{BF18E990-C36F-45DB-AFE3-F6987BD9864B}" dt="2023-07-31T16:28:57.999" v="951" actId="1440"/>
        <pc:sldMkLst>
          <pc:docMk/>
          <pc:sldMk cId="1350482866" sldId="27364"/>
        </pc:sldMkLst>
        <pc:grpChg chg="del">
          <ac:chgData name="Ortiz, Olga I - San Juan, PR" userId="b46793f8-18f0-4110-a80f-af3efb9bf4d8" providerId="ADAL" clId="{BF18E990-C36F-45DB-AFE3-F6987BD9864B}" dt="2023-07-31T16:28:23.800" v="943" actId="478"/>
          <ac:grpSpMkLst>
            <pc:docMk/>
            <pc:sldMk cId="1350482866" sldId="27364"/>
            <ac:grpSpMk id="3" creationId="{A2E3ECAC-E4F4-869F-826F-0F9541D6E65C}"/>
          </ac:grpSpMkLst>
        </pc:grpChg>
        <pc:picChg chg="add mod">
          <ac:chgData name="Ortiz, Olga I - San Juan, PR" userId="b46793f8-18f0-4110-a80f-af3efb9bf4d8" providerId="ADAL" clId="{BF18E990-C36F-45DB-AFE3-F6987BD9864B}" dt="2023-07-31T16:28:57.999" v="951" actId="1440"/>
          <ac:picMkLst>
            <pc:docMk/>
            <pc:sldMk cId="1350482866" sldId="27364"/>
            <ac:picMk id="5" creationId="{3ABBD9A7-6C15-2C21-4972-AD9BD8D45AA5}"/>
          </ac:picMkLst>
        </pc:picChg>
      </pc:sldChg>
      <pc:sldChg chg="addSp delSp modSp add mod">
        <pc:chgData name="Ortiz, Olga I - San Juan, PR" userId="b46793f8-18f0-4110-a80f-af3efb9bf4d8" providerId="ADAL" clId="{BF18E990-C36F-45DB-AFE3-F6987BD9864B}" dt="2023-07-31T20:55:06" v="1440" actId="1440"/>
        <pc:sldMkLst>
          <pc:docMk/>
          <pc:sldMk cId="1822577458" sldId="27365"/>
        </pc:sldMkLst>
        <pc:picChg chg="del">
          <ac:chgData name="Ortiz, Olga I - San Juan, PR" userId="b46793f8-18f0-4110-a80f-af3efb9bf4d8" providerId="ADAL" clId="{BF18E990-C36F-45DB-AFE3-F6987BD9864B}" dt="2023-07-31T16:32:02.830" v="954" actId="478"/>
          <ac:picMkLst>
            <pc:docMk/>
            <pc:sldMk cId="1822577458" sldId="27365"/>
            <ac:picMk id="5" creationId="{5D6613E5-7664-35A9-4A82-2CA9914F8119}"/>
          </ac:picMkLst>
        </pc:picChg>
        <pc:picChg chg="add del mod">
          <ac:chgData name="Ortiz, Olga I - San Juan, PR" userId="b46793f8-18f0-4110-a80f-af3efb9bf4d8" providerId="ADAL" clId="{BF18E990-C36F-45DB-AFE3-F6987BD9864B}" dt="2023-07-31T20:52:45.638" v="1421" actId="478"/>
          <ac:picMkLst>
            <pc:docMk/>
            <pc:sldMk cId="1822577458" sldId="27365"/>
            <ac:picMk id="6" creationId="{3C96CE7C-48AB-BDC4-BA8B-70F3D12EF2CC}"/>
          </ac:picMkLst>
        </pc:picChg>
        <pc:picChg chg="add mod">
          <ac:chgData name="Ortiz, Olga I - San Juan, PR" userId="b46793f8-18f0-4110-a80f-af3efb9bf4d8" providerId="ADAL" clId="{BF18E990-C36F-45DB-AFE3-F6987BD9864B}" dt="2023-07-31T16:34:02.433" v="973" actId="1076"/>
          <ac:picMkLst>
            <pc:docMk/>
            <pc:sldMk cId="1822577458" sldId="27365"/>
            <ac:picMk id="8" creationId="{2B59A14B-88D5-7EC7-18A9-DDD7DF7F8033}"/>
          </ac:picMkLst>
        </pc:picChg>
        <pc:picChg chg="del">
          <ac:chgData name="Ortiz, Olga I - San Juan, PR" userId="b46793f8-18f0-4110-a80f-af3efb9bf4d8" providerId="ADAL" clId="{BF18E990-C36F-45DB-AFE3-F6987BD9864B}" dt="2023-07-31T16:33:28.212" v="963" actId="478"/>
          <ac:picMkLst>
            <pc:docMk/>
            <pc:sldMk cId="1822577458" sldId="27365"/>
            <ac:picMk id="9" creationId="{4262B9BC-A6DA-54CE-5B64-F2DBA5138E15}"/>
          </ac:picMkLst>
        </pc:picChg>
        <pc:picChg chg="add mod">
          <ac:chgData name="Ortiz, Olga I - San Juan, PR" userId="b46793f8-18f0-4110-a80f-af3efb9bf4d8" providerId="ADAL" clId="{BF18E990-C36F-45DB-AFE3-F6987BD9864B}" dt="2023-07-31T20:55:06" v="1440" actId="1440"/>
          <ac:picMkLst>
            <pc:docMk/>
            <pc:sldMk cId="1822577458" sldId="27365"/>
            <ac:picMk id="11" creationId="{29DD4937-48A5-E587-56B5-CDC5C59784B2}"/>
          </ac:picMkLst>
        </pc:picChg>
      </pc:sldChg>
    </pc:docChg>
  </pc:docChgLst>
  <pc:docChgLst>
    <pc:chgData name="Ortiz, Olga I - San Juan, PR" userId="b46793f8-18f0-4110-a80f-af3efb9bf4d8" providerId="ADAL" clId="{C40E06A5-FEC7-4B78-ABD2-62C39329212B}"/>
    <pc:docChg chg="undo custSel addSld delSld modSld">
      <pc:chgData name="Ortiz, Olga I - San Juan, PR" userId="b46793f8-18f0-4110-a80f-af3efb9bf4d8" providerId="ADAL" clId="{C40E06A5-FEC7-4B78-ABD2-62C39329212B}" dt="2023-06-01T14:17:09.261" v="939" actId="6549"/>
      <pc:docMkLst>
        <pc:docMk/>
      </pc:docMkLst>
      <pc:sldChg chg="addSp delSp modSp modNotesTx">
        <pc:chgData name="Ortiz, Olga I - San Juan, PR" userId="b46793f8-18f0-4110-a80f-af3efb9bf4d8" providerId="ADAL" clId="{C40E06A5-FEC7-4B78-ABD2-62C39329212B}" dt="2023-06-01T14:07:18.740" v="846" actId="20577"/>
        <pc:sldMkLst>
          <pc:docMk/>
          <pc:sldMk cId="2301442110" sldId="262"/>
        </pc:sldMkLst>
        <pc:picChg chg="add mod">
          <ac:chgData name="Ortiz, Olga I - San Juan, PR" userId="b46793f8-18f0-4110-a80f-af3efb9bf4d8" providerId="ADAL" clId="{C40E06A5-FEC7-4B78-ABD2-62C39329212B}" dt="2023-06-01T14:06:59.799" v="819"/>
          <ac:picMkLst>
            <pc:docMk/>
            <pc:sldMk cId="2301442110" sldId="262"/>
            <ac:picMk id="3" creationId="{F74CEB4A-6136-5899-65F1-DCF8DE11407C}"/>
          </ac:picMkLst>
        </pc:picChg>
        <pc:picChg chg="del">
          <ac:chgData name="Ortiz, Olga I - San Juan, PR" userId="b46793f8-18f0-4110-a80f-af3efb9bf4d8" providerId="ADAL" clId="{C40E06A5-FEC7-4B78-ABD2-62C39329212B}" dt="2023-06-01T14:06:58.744" v="818" actId="478"/>
          <ac:picMkLst>
            <pc:docMk/>
            <pc:sldMk cId="2301442110" sldId="262"/>
            <ac:picMk id="4" creationId="{00000000-0000-0000-0000-000000000000}"/>
          </ac:picMkLst>
        </pc:picChg>
      </pc:sldChg>
      <pc:sldChg chg="del">
        <pc:chgData name="Ortiz, Olga I - San Juan, PR" userId="b46793f8-18f0-4110-a80f-af3efb9bf4d8" providerId="ADAL" clId="{C40E06A5-FEC7-4B78-ABD2-62C39329212B}" dt="2023-06-01T14:10:18.890" v="876" actId="47"/>
        <pc:sldMkLst>
          <pc:docMk/>
          <pc:sldMk cId="2968399415" sldId="264"/>
        </pc:sldMkLst>
      </pc:sldChg>
      <pc:sldChg chg="del">
        <pc:chgData name="Ortiz, Olga I - San Juan, PR" userId="b46793f8-18f0-4110-a80f-af3efb9bf4d8" providerId="ADAL" clId="{C40E06A5-FEC7-4B78-ABD2-62C39329212B}" dt="2023-06-01T14:11:58.647" v="884" actId="47"/>
        <pc:sldMkLst>
          <pc:docMk/>
          <pc:sldMk cId="3678418954" sldId="265"/>
        </pc:sldMkLst>
      </pc:sldChg>
      <pc:sldChg chg="addSp delSp modSp mod">
        <pc:chgData name="Ortiz, Olga I - San Juan, PR" userId="b46793f8-18f0-4110-a80f-af3efb9bf4d8" providerId="ADAL" clId="{C40E06A5-FEC7-4B78-ABD2-62C39329212B}" dt="2023-06-01T14:12:27.197" v="889"/>
        <pc:sldMkLst>
          <pc:docMk/>
          <pc:sldMk cId="210774443" sldId="266"/>
        </pc:sldMkLst>
        <pc:spChg chg="del">
          <ac:chgData name="Ortiz, Olga I - San Juan, PR" userId="b46793f8-18f0-4110-a80f-af3efb9bf4d8" providerId="ADAL" clId="{C40E06A5-FEC7-4B78-ABD2-62C39329212B}" dt="2023-06-01T14:12:26.062" v="888" actId="478"/>
          <ac:spMkLst>
            <pc:docMk/>
            <pc:sldMk cId="210774443" sldId="266"/>
            <ac:spMk id="5" creationId="{4FCE6F8D-A144-4ABD-9790-39D59E77A65B}"/>
          </ac:spMkLst>
        </pc:spChg>
        <pc:spChg chg="del">
          <ac:chgData name="Ortiz, Olga I - San Juan, PR" userId="b46793f8-18f0-4110-a80f-af3efb9bf4d8" providerId="ADAL" clId="{C40E06A5-FEC7-4B78-ABD2-62C39329212B}" dt="2023-06-01T14:12:23.869" v="887" actId="478"/>
          <ac:spMkLst>
            <pc:docMk/>
            <pc:sldMk cId="210774443" sldId="266"/>
            <ac:spMk id="6" creationId="{5008FF06-2B63-41EB-8F40-5D7F5500AE57}"/>
          </ac:spMkLst>
        </pc:spChg>
        <pc:spChg chg="del">
          <ac:chgData name="Ortiz, Olga I - San Juan, PR" userId="b46793f8-18f0-4110-a80f-af3efb9bf4d8" providerId="ADAL" clId="{C40E06A5-FEC7-4B78-ABD2-62C39329212B}" dt="2023-06-01T14:12:21.933" v="886" actId="478"/>
          <ac:spMkLst>
            <pc:docMk/>
            <pc:sldMk cId="210774443" sldId="266"/>
            <ac:spMk id="7" creationId="{C0EE93FF-5948-47C9-958C-08734D7B42BC}"/>
          </ac:spMkLst>
        </pc:spChg>
        <pc:spChg chg="mod">
          <ac:chgData name="Ortiz, Olga I - San Juan, PR" userId="b46793f8-18f0-4110-a80f-af3efb9bf4d8" providerId="ADAL" clId="{C40E06A5-FEC7-4B78-ABD2-62C39329212B}" dt="2023-06-01T14:12:27.197" v="889"/>
          <ac:spMkLst>
            <pc:docMk/>
            <pc:sldMk cId="210774443" sldId="266"/>
            <ac:spMk id="9" creationId="{7F5373F8-32E6-AF99-9BD9-D567A2A36C6A}"/>
          </ac:spMkLst>
        </pc:spChg>
        <pc:grpChg chg="add mod">
          <ac:chgData name="Ortiz, Olga I - San Juan, PR" userId="b46793f8-18f0-4110-a80f-af3efb9bf4d8" providerId="ADAL" clId="{C40E06A5-FEC7-4B78-ABD2-62C39329212B}" dt="2023-06-01T14:12:27.197" v="889"/>
          <ac:grpSpMkLst>
            <pc:docMk/>
            <pc:sldMk cId="210774443" sldId="266"/>
            <ac:grpSpMk id="3" creationId="{A2E3ECAC-E4F4-869F-826F-0F9541D6E65C}"/>
          </ac:grpSpMkLst>
        </pc:grpChg>
        <pc:picChg chg="del">
          <ac:chgData name="Ortiz, Olga I - San Juan, PR" userId="b46793f8-18f0-4110-a80f-af3efb9bf4d8" providerId="ADAL" clId="{C40E06A5-FEC7-4B78-ABD2-62C39329212B}" dt="2023-06-01T14:12:17.651" v="885" actId="478"/>
          <ac:picMkLst>
            <pc:docMk/>
            <pc:sldMk cId="210774443" sldId="266"/>
            <ac:picMk id="4" creationId="{00000000-0000-0000-0000-000000000000}"/>
          </ac:picMkLst>
        </pc:picChg>
        <pc:picChg chg="mod">
          <ac:chgData name="Ortiz, Olga I - San Juan, PR" userId="b46793f8-18f0-4110-a80f-af3efb9bf4d8" providerId="ADAL" clId="{C40E06A5-FEC7-4B78-ABD2-62C39329212B}" dt="2023-06-01T14:12:27.197" v="889"/>
          <ac:picMkLst>
            <pc:docMk/>
            <pc:sldMk cId="210774443" sldId="266"/>
            <ac:picMk id="8" creationId="{C77FB2A1-8C9D-A405-9882-6F657F7C87CA}"/>
          </ac:picMkLst>
        </pc:picChg>
      </pc:sldChg>
      <pc:sldChg chg="del">
        <pc:chgData name="Ortiz, Olga I - San Juan, PR" userId="b46793f8-18f0-4110-a80f-af3efb9bf4d8" providerId="ADAL" clId="{C40E06A5-FEC7-4B78-ABD2-62C39329212B}" dt="2023-05-18T19:03:09.510" v="758" actId="47"/>
        <pc:sldMkLst>
          <pc:docMk/>
          <pc:sldMk cId="1529947050" sldId="267"/>
        </pc:sldMkLst>
      </pc:sldChg>
      <pc:sldChg chg="del modNotesTx">
        <pc:chgData name="Ortiz, Olga I - San Juan, PR" userId="b46793f8-18f0-4110-a80f-af3efb9bf4d8" providerId="ADAL" clId="{C40E06A5-FEC7-4B78-ABD2-62C39329212B}" dt="2023-06-01T14:08:08.073" v="848" actId="47"/>
        <pc:sldMkLst>
          <pc:docMk/>
          <pc:sldMk cId="365949554" sldId="27273"/>
        </pc:sldMkLst>
      </pc:sldChg>
      <pc:sldChg chg="modNotesTx">
        <pc:chgData name="Ortiz, Olga I - San Juan, PR" userId="b46793f8-18f0-4110-a80f-af3efb9bf4d8" providerId="ADAL" clId="{C40E06A5-FEC7-4B78-ABD2-62C39329212B}" dt="2023-05-18T13:51:43.166" v="14" actId="20577"/>
        <pc:sldMkLst>
          <pc:docMk/>
          <pc:sldMk cId="1211108930" sldId="27276"/>
        </pc:sldMkLst>
      </pc:sldChg>
      <pc:sldChg chg="modSp mod modNotesTx">
        <pc:chgData name="Ortiz, Olga I - San Juan, PR" userId="b46793f8-18f0-4110-a80f-af3efb9bf4d8" providerId="ADAL" clId="{C40E06A5-FEC7-4B78-ABD2-62C39329212B}" dt="2023-06-01T14:17:09.261" v="939" actId="6549"/>
        <pc:sldMkLst>
          <pc:docMk/>
          <pc:sldMk cId="3678621654" sldId="27277"/>
        </pc:sldMkLst>
        <pc:spChg chg="mod">
          <ac:chgData name="Ortiz, Olga I - San Juan, PR" userId="b46793f8-18f0-4110-a80f-af3efb9bf4d8" providerId="ADAL" clId="{C40E06A5-FEC7-4B78-ABD2-62C39329212B}" dt="2023-06-01T14:15:52.407" v="913" actId="6549"/>
          <ac:spMkLst>
            <pc:docMk/>
            <pc:sldMk cId="3678621654" sldId="27277"/>
            <ac:spMk id="3" creationId="{718202F9-4CAA-461E-9759-043B56287E36}"/>
          </ac:spMkLst>
        </pc:spChg>
        <pc:spChg chg="mod">
          <ac:chgData name="Ortiz, Olga I - San Juan, PR" userId="b46793f8-18f0-4110-a80f-af3efb9bf4d8" providerId="ADAL" clId="{C40E06A5-FEC7-4B78-ABD2-62C39329212B}" dt="2023-06-01T14:16:24.801" v="914"/>
          <ac:spMkLst>
            <pc:docMk/>
            <pc:sldMk cId="3678621654" sldId="27277"/>
            <ac:spMk id="5" creationId="{C79145F5-2A2A-4D11-8A15-0B77C68C6221}"/>
          </ac:spMkLst>
        </pc:spChg>
      </pc:sldChg>
      <pc:sldChg chg="modSp mod">
        <pc:chgData name="Ortiz, Olga I - San Juan, PR" userId="b46793f8-18f0-4110-a80f-af3efb9bf4d8" providerId="ADAL" clId="{C40E06A5-FEC7-4B78-ABD2-62C39329212B}" dt="2023-06-01T13:48:20.104" v="784" actId="1076"/>
        <pc:sldMkLst>
          <pc:docMk/>
          <pc:sldMk cId="2272870140" sldId="27282"/>
        </pc:sldMkLst>
        <pc:spChg chg="mod">
          <ac:chgData name="Ortiz, Olga I - San Juan, PR" userId="b46793f8-18f0-4110-a80f-af3efb9bf4d8" providerId="ADAL" clId="{C40E06A5-FEC7-4B78-ABD2-62C39329212B}" dt="2023-06-01T13:48:20.104" v="784" actId="1076"/>
          <ac:spMkLst>
            <pc:docMk/>
            <pc:sldMk cId="2272870140" sldId="27282"/>
            <ac:spMk id="8" creationId="{90538907-AECB-48F2-8847-105B342DA185}"/>
          </ac:spMkLst>
        </pc:spChg>
      </pc:sldChg>
      <pc:sldChg chg="addSp modSp">
        <pc:chgData name="Ortiz, Olga I - San Juan, PR" userId="b46793f8-18f0-4110-a80f-af3efb9bf4d8" providerId="ADAL" clId="{C40E06A5-FEC7-4B78-ABD2-62C39329212B}" dt="2023-06-01T13:52:19.914" v="800"/>
        <pc:sldMkLst>
          <pc:docMk/>
          <pc:sldMk cId="2882610390" sldId="27287"/>
        </pc:sldMkLst>
        <pc:spChg chg="add mod">
          <ac:chgData name="Ortiz, Olga I - San Juan, PR" userId="b46793f8-18f0-4110-a80f-af3efb9bf4d8" providerId="ADAL" clId="{C40E06A5-FEC7-4B78-ABD2-62C39329212B}" dt="2023-06-01T13:52:19.914" v="800"/>
          <ac:spMkLst>
            <pc:docMk/>
            <pc:sldMk cId="2882610390" sldId="27287"/>
            <ac:spMk id="7" creationId="{C4827A1A-7EA0-B531-091B-30644D85A88D}"/>
          </ac:spMkLst>
        </pc:spChg>
      </pc:sldChg>
      <pc:sldChg chg="modNotesTx">
        <pc:chgData name="Ortiz, Olga I - San Juan, PR" userId="b46793f8-18f0-4110-a80f-af3efb9bf4d8" providerId="ADAL" clId="{C40E06A5-FEC7-4B78-ABD2-62C39329212B}" dt="2023-05-18T14:16:30.802" v="187" actId="20577"/>
        <pc:sldMkLst>
          <pc:docMk/>
          <pc:sldMk cId="1947296890" sldId="27289"/>
        </pc:sldMkLst>
      </pc:sldChg>
      <pc:sldChg chg="addSp modSp mod modNotesTx">
        <pc:chgData name="Ortiz, Olga I - San Juan, PR" userId="b46793f8-18f0-4110-a80f-af3efb9bf4d8" providerId="ADAL" clId="{C40E06A5-FEC7-4B78-ABD2-62C39329212B}" dt="2023-05-18T14:56:22.449" v="453" actId="20577"/>
        <pc:sldMkLst>
          <pc:docMk/>
          <pc:sldMk cId="176082692" sldId="27290"/>
        </pc:sldMkLst>
        <pc:grpChg chg="add mod">
          <ac:chgData name="Ortiz, Olga I - San Juan, PR" userId="b46793f8-18f0-4110-a80f-af3efb9bf4d8" providerId="ADAL" clId="{C40E06A5-FEC7-4B78-ABD2-62C39329212B}" dt="2023-05-18T14:07:24.665" v="69" actId="164"/>
          <ac:grpSpMkLst>
            <pc:docMk/>
            <pc:sldMk cId="176082692" sldId="27290"/>
            <ac:grpSpMk id="10" creationId="{3FB41868-6A79-959E-EA5F-04EEBA371352}"/>
          </ac:grpSpMkLst>
        </pc:grpChg>
        <pc:grpChg chg="add mod ord">
          <ac:chgData name="Ortiz, Olga I - San Juan, PR" userId="b46793f8-18f0-4110-a80f-af3efb9bf4d8" providerId="ADAL" clId="{C40E06A5-FEC7-4B78-ABD2-62C39329212B}" dt="2023-05-18T14:07:54.855" v="70" actId="167"/>
          <ac:grpSpMkLst>
            <pc:docMk/>
            <pc:sldMk cId="176082692" sldId="27290"/>
            <ac:grpSpMk id="12" creationId="{125B3BC4-C37C-2DD8-74E1-DF2997A92154}"/>
          </ac:grpSpMkLst>
        </pc:grpChg>
        <pc:picChg chg="mod">
          <ac:chgData name="Ortiz, Olga I - San Juan, PR" userId="b46793f8-18f0-4110-a80f-af3efb9bf4d8" providerId="ADAL" clId="{C40E06A5-FEC7-4B78-ABD2-62C39329212B}" dt="2023-05-18T14:06:59.036" v="65" actId="164"/>
          <ac:picMkLst>
            <pc:docMk/>
            <pc:sldMk cId="176082692" sldId="27290"/>
            <ac:picMk id="5" creationId="{7D03682A-810C-4004-9C46-9BAC82ECEE78}"/>
          </ac:picMkLst>
        </pc:picChg>
        <pc:picChg chg="mod">
          <ac:chgData name="Ortiz, Olga I - San Juan, PR" userId="b46793f8-18f0-4110-a80f-af3efb9bf4d8" providerId="ADAL" clId="{C40E06A5-FEC7-4B78-ABD2-62C39329212B}" dt="2023-05-18T14:06:59.036" v="65" actId="164"/>
          <ac:picMkLst>
            <pc:docMk/>
            <pc:sldMk cId="176082692" sldId="27290"/>
            <ac:picMk id="6" creationId="{E0EC701C-8A4D-47D3-AF2B-2B8660E0317D}"/>
          </ac:picMkLst>
        </pc:picChg>
        <pc:picChg chg="mod">
          <ac:chgData name="Ortiz, Olga I - San Juan, PR" userId="b46793f8-18f0-4110-a80f-af3efb9bf4d8" providerId="ADAL" clId="{C40E06A5-FEC7-4B78-ABD2-62C39329212B}" dt="2023-05-18T14:07:24.665" v="69" actId="164"/>
          <ac:picMkLst>
            <pc:docMk/>
            <pc:sldMk cId="176082692" sldId="27290"/>
            <ac:picMk id="11" creationId="{7BB012C4-D0FA-4FE4-B724-E40EE57E7C00}"/>
          </ac:picMkLst>
        </pc:picChg>
      </pc:sldChg>
      <pc:sldChg chg="modSp mod">
        <pc:chgData name="Ortiz, Olga I - San Juan, PR" userId="b46793f8-18f0-4110-a80f-af3efb9bf4d8" providerId="ADAL" clId="{C40E06A5-FEC7-4B78-ABD2-62C39329212B}" dt="2023-05-18T15:10:09.234" v="502" actId="20577"/>
        <pc:sldMkLst>
          <pc:docMk/>
          <pc:sldMk cId="3256348574" sldId="27293"/>
        </pc:sldMkLst>
        <pc:spChg chg="mod">
          <ac:chgData name="Ortiz, Olga I - San Juan, PR" userId="b46793f8-18f0-4110-a80f-af3efb9bf4d8" providerId="ADAL" clId="{C40E06A5-FEC7-4B78-ABD2-62C39329212B}" dt="2023-05-18T15:10:09.234" v="502" actId="20577"/>
          <ac:spMkLst>
            <pc:docMk/>
            <pc:sldMk cId="3256348574" sldId="27293"/>
            <ac:spMk id="5" creationId="{39AE893D-BBC2-4353-AEA1-3E0BC9559FD9}"/>
          </ac:spMkLst>
        </pc:spChg>
      </pc:sldChg>
      <pc:sldChg chg="modNotesTx">
        <pc:chgData name="Ortiz, Olga I - San Juan, PR" userId="b46793f8-18f0-4110-a80f-af3efb9bf4d8" providerId="ADAL" clId="{C40E06A5-FEC7-4B78-ABD2-62C39329212B}" dt="2023-05-18T15:15:31.756" v="505" actId="20577"/>
        <pc:sldMkLst>
          <pc:docMk/>
          <pc:sldMk cId="3227648661" sldId="27297"/>
        </pc:sldMkLst>
      </pc:sldChg>
      <pc:sldChg chg="modNotesTx">
        <pc:chgData name="Ortiz, Olga I - San Juan, PR" userId="b46793f8-18f0-4110-a80f-af3efb9bf4d8" providerId="ADAL" clId="{C40E06A5-FEC7-4B78-ABD2-62C39329212B}" dt="2023-05-18T14:10:39.302" v="82" actId="20577"/>
        <pc:sldMkLst>
          <pc:docMk/>
          <pc:sldMk cId="331429254" sldId="27303"/>
        </pc:sldMkLst>
      </pc:sldChg>
      <pc:sldChg chg="modSp mod modNotesTx">
        <pc:chgData name="Ortiz, Olga I - San Juan, PR" userId="b46793f8-18f0-4110-a80f-af3efb9bf4d8" providerId="ADAL" clId="{C40E06A5-FEC7-4B78-ABD2-62C39329212B}" dt="2023-05-18T14:27:51.845" v="204" actId="20577"/>
        <pc:sldMkLst>
          <pc:docMk/>
          <pc:sldMk cId="2001566405" sldId="27321"/>
        </pc:sldMkLst>
        <pc:spChg chg="mod">
          <ac:chgData name="Ortiz, Olga I - San Juan, PR" userId="b46793f8-18f0-4110-a80f-af3efb9bf4d8" providerId="ADAL" clId="{C40E06A5-FEC7-4B78-ABD2-62C39329212B}" dt="2023-05-18T14:26:03.384" v="200" actId="14100"/>
          <ac:spMkLst>
            <pc:docMk/>
            <pc:sldMk cId="2001566405" sldId="27321"/>
            <ac:spMk id="10" creationId="{DB969ADC-BDC3-47F4-8A68-6851032A6ABF}"/>
          </ac:spMkLst>
        </pc:spChg>
        <pc:spChg chg="mod">
          <ac:chgData name="Ortiz, Olga I - San Juan, PR" userId="b46793f8-18f0-4110-a80f-af3efb9bf4d8" providerId="ADAL" clId="{C40E06A5-FEC7-4B78-ABD2-62C39329212B}" dt="2023-05-18T14:27:15.871" v="201" actId="14100"/>
          <ac:spMkLst>
            <pc:docMk/>
            <pc:sldMk cId="2001566405" sldId="27321"/>
            <ac:spMk id="11" creationId="{CFE091BB-9FB6-4012-82C2-13034FB1C967}"/>
          </ac:spMkLst>
        </pc:spChg>
      </pc:sldChg>
      <pc:sldChg chg="modNotesTx">
        <pc:chgData name="Ortiz, Olga I - San Juan, PR" userId="b46793f8-18f0-4110-a80f-af3efb9bf4d8" providerId="ADAL" clId="{C40E06A5-FEC7-4B78-ABD2-62C39329212B}" dt="2023-05-18T13:46:52.783" v="1" actId="20577"/>
        <pc:sldMkLst>
          <pc:docMk/>
          <pc:sldMk cId="3016682553" sldId="27324"/>
        </pc:sldMkLst>
      </pc:sldChg>
      <pc:sldChg chg="del">
        <pc:chgData name="Ortiz, Olga I - San Juan, PR" userId="b46793f8-18f0-4110-a80f-af3efb9bf4d8" providerId="ADAL" clId="{C40E06A5-FEC7-4B78-ABD2-62C39329212B}" dt="2023-06-01T14:15:13.712" v="911" actId="47"/>
        <pc:sldMkLst>
          <pc:docMk/>
          <pc:sldMk cId="3887941471" sldId="27328"/>
        </pc:sldMkLst>
      </pc:sldChg>
      <pc:sldChg chg="modNotesTx">
        <pc:chgData name="Ortiz, Olga I - San Juan, PR" userId="b46793f8-18f0-4110-a80f-af3efb9bf4d8" providerId="ADAL" clId="{C40E06A5-FEC7-4B78-ABD2-62C39329212B}" dt="2023-05-18T13:42:08.119" v="0" actId="33524"/>
        <pc:sldMkLst>
          <pc:docMk/>
          <pc:sldMk cId="536177934" sldId="27331"/>
        </pc:sldMkLst>
      </pc:sldChg>
      <pc:sldChg chg="modNotesTx">
        <pc:chgData name="Ortiz, Olga I - San Juan, PR" userId="b46793f8-18f0-4110-a80f-af3efb9bf4d8" providerId="ADAL" clId="{C40E06A5-FEC7-4B78-ABD2-62C39329212B}" dt="2023-05-18T14:00:04.670" v="64" actId="20577"/>
        <pc:sldMkLst>
          <pc:docMk/>
          <pc:sldMk cId="266561476" sldId="27332"/>
        </pc:sldMkLst>
      </pc:sldChg>
      <pc:sldChg chg="modNotesTx">
        <pc:chgData name="Ortiz, Olga I - San Juan, PR" userId="b46793f8-18f0-4110-a80f-af3efb9bf4d8" providerId="ADAL" clId="{C40E06A5-FEC7-4B78-ABD2-62C39329212B}" dt="2023-05-18T14:55:49.502" v="445" actId="20577"/>
        <pc:sldMkLst>
          <pc:docMk/>
          <pc:sldMk cId="4008851001" sldId="27344"/>
        </pc:sldMkLst>
      </pc:sldChg>
      <pc:sldChg chg="modNotesTx">
        <pc:chgData name="Ortiz, Olga I - San Juan, PR" userId="b46793f8-18f0-4110-a80f-af3efb9bf4d8" providerId="ADAL" clId="{C40E06A5-FEC7-4B78-ABD2-62C39329212B}" dt="2023-05-18T15:04:12.057" v="499" actId="20577"/>
        <pc:sldMkLst>
          <pc:docMk/>
          <pc:sldMk cId="1760297185" sldId="27346"/>
        </pc:sldMkLst>
      </pc:sldChg>
      <pc:sldChg chg="modSp mod">
        <pc:chgData name="Ortiz, Olga I - San Juan, PR" userId="b46793f8-18f0-4110-a80f-af3efb9bf4d8" providerId="ADAL" clId="{C40E06A5-FEC7-4B78-ABD2-62C39329212B}" dt="2023-06-01T13:50:02.087" v="799" actId="14100"/>
        <pc:sldMkLst>
          <pc:docMk/>
          <pc:sldMk cId="3124400939" sldId="27348"/>
        </pc:sldMkLst>
        <pc:spChg chg="mod">
          <ac:chgData name="Ortiz, Olga I - San Juan, PR" userId="b46793f8-18f0-4110-a80f-af3efb9bf4d8" providerId="ADAL" clId="{C40E06A5-FEC7-4B78-ABD2-62C39329212B}" dt="2023-06-01T13:50:02.087" v="799" actId="14100"/>
          <ac:spMkLst>
            <pc:docMk/>
            <pc:sldMk cId="3124400939" sldId="27348"/>
            <ac:spMk id="6" creationId="{945C6DBB-E977-44EE-A85C-266CED5D2464}"/>
          </ac:spMkLst>
        </pc:spChg>
      </pc:sldChg>
      <pc:sldChg chg="modSp mod">
        <pc:chgData name="Ortiz, Olga I - San Juan, PR" userId="b46793f8-18f0-4110-a80f-af3efb9bf4d8" providerId="ADAL" clId="{C40E06A5-FEC7-4B78-ABD2-62C39329212B}" dt="2023-06-01T13:55:33.092" v="817" actId="14100"/>
        <pc:sldMkLst>
          <pc:docMk/>
          <pc:sldMk cId="683786058" sldId="27351"/>
        </pc:sldMkLst>
        <pc:spChg chg="mod">
          <ac:chgData name="Ortiz, Olga I - San Juan, PR" userId="b46793f8-18f0-4110-a80f-af3efb9bf4d8" providerId="ADAL" clId="{C40E06A5-FEC7-4B78-ABD2-62C39329212B}" dt="2023-06-01T13:55:33.092" v="817" actId="14100"/>
          <ac:spMkLst>
            <pc:docMk/>
            <pc:sldMk cId="683786058" sldId="27351"/>
            <ac:spMk id="9" creationId="{80F65954-5670-48B0-9548-146ED64D0BC4}"/>
          </ac:spMkLst>
        </pc:spChg>
        <pc:spChg chg="mod">
          <ac:chgData name="Ortiz, Olga I - San Juan, PR" userId="b46793f8-18f0-4110-a80f-af3efb9bf4d8" providerId="ADAL" clId="{C40E06A5-FEC7-4B78-ABD2-62C39329212B}" dt="2023-06-01T13:55:12.655" v="810" actId="14100"/>
          <ac:spMkLst>
            <pc:docMk/>
            <pc:sldMk cId="683786058" sldId="27351"/>
            <ac:spMk id="17" creationId="{92FAAA36-58F4-4873-8079-04993265D665}"/>
          </ac:spMkLst>
        </pc:spChg>
        <pc:picChg chg="mod">
          <ac:chgData name="Ortiz, Olga I - San Juan, PR" userId="b46793f8-18f0-4110-a80f-af3efb9bf4d8" providerId="ADAL" clId="{C40E06A5-FEC7-4B78-ABD2-62C39329212B}" dt="2023-06-01T13:55:27.335" v="816" actId="1035"/>
          <ac:picMkLst>
            <pc:docMk/>
            <pc:sldMk cId="683786058" sldId="27351"/>
            <ac:picMk id="4" creationId="{935262C0-8417-4D10-981D-439864D992B7}"/>
          </ac:picMkLst>
        </pc:picChg>
      </pc:sldChg>
      <pc:sldChg chg="addSp delSp modSp add del mod">
        <pc:chgData name="Ortiz, Olga I - San Juan, PR" userId="b46793f8-18f0-4110-a80f-af3efb9bf4d8" providerId="ADAL" clId="{C40E06A5-FEC7-4B78-ABD2-62C39329212B}" dt="2023-05-18T17:40:43.894" v="757" actId="2696"/>
        <pc:sldMkLst>
          <pc:docMk/>
          <pc:sldMk cId="437508651" sldId="27353"/>
        </pc:sldMkLst>
        <pc:spChg chg="del mod ord">
          <ac:chgData name="Ortiz, Olga I - San Juan, PR" userId="b46793f8-18f0-4110-a80f-af3efb9bf4d8" providerId="ADAL" clId="{C40E06A5-FEC7-4B78-ABD2-62C39329212B}" dt="2023-05-18T17:06:07.351" v="563" actId="478"/>
          <ac:spMkLst>
            <pc:docMk/>
            <pc:sldMk cId="437508651" sldId="27353"/>
            <ac:spMk id="3" creationId="{D1E5F449-45FF-473C-BD4E-652CC6EE74B1}"/>
          </ac:spMkLst>
        </pc:spChg>
        <pc:spChg chg="add del mod">
          <ac:chgData name="Ortiz, Olga I - San Juan, PR" userId="b46793f8-18f0-4110-a80f-af3efb9bf4d8" providerId="ADAL" clId="{C40E06A5-FEC7-4B78-ABD2-62C39329212B}" dt="2023-05-18T17:28:05.671" v="718" actId="478"/>
          <ac:spMkLst>
            <pc:docMk/>
            <pc:sldMk cId="437508651" sldId="27353"/>
            <ac:spMk id="5" creationId="{6A9A90AE-AEF6-BE2F-A0B7-250425563F80}"/>
          </ac:spMkLst>
        </pc:spChg>
        <pc:spChg chg="add del mod ord">
          <ac:chgData name="Ortiz, Olga I - San Juan, PR" userId="b46793f8-18f0-4110-a80f-af3efb9bf4d8" providerId="ADAL" clId="{C40E06A5-FEC7-4B78-ABD2-62C39329212B}" dt="2023-05-18T17:03:53.094" v="533" actId="478"/>
          <ac:spMkLst>
            <pc:docMk/>
            <pc:sldMk cId="437508651" sldId="27353"/>
            <ac:spMk id="6" creationId="{4ECBB55B-E269-42E9-ABDE-DF7F3C91C119}"/>
          </ac:spMkLst>
        </pc:spChg>
        <pc:spChg chg="add del mod">
          <ac:chgData name="Ortiz, Olga I - San Juan, PR" userId="b46793f8-18f0-4110-a80f-af3efb9bf4d8" providerId="ADAL" clId="{C40E06A5-FEC7-4B78-ABD2-62C39329212B}" dt="2023-05-18T17:25:59.232" v="684" actId="478"/>
          <ac:spMkLst>
            <pc:docMk/>
            <pc:sldMk cId="437508651" sldId="27353"/>
            <ac:spMk id="8" creationId="{2144A3C1-FD38-65DE-36AD-DE80AD49109E}"/>
          </ac:spMkLst>
        </pc:spChg>
        <pc:spChg chg="add del mod">
          <ac:chgData name="Ortiz, Olga I - San Juan, PR" userId="b46793f8-18f0-4110-a80f-af3efb9bf4d8" providerId="ADAL" clId="{C40E06A5-FEC7-4B78-ABD2-62C39329212B}" dt="2023-05-18T17:27:51.628" v="716" actId="478"/>
          <ac:spMkLst>
            <pc:docMk/>
            <pc:sldMk cId="437508651" sldId="27353"/>
            <ac:spMk id="10" creationId="{341A318D-2ECB-2815-3A79-8FCC8848038D}"/>
          </ac:spMkLst>
        </pc:spChg>
        <pc:spChg chg="add del mod">
          <ac:chgData name="Ortiz, Olga I - San Juan, PR" userId="b46793f8-18f0-4110-a80f-af3efb9bf4d8" providerId="ADAL" clId="{C40E06A5-FEC7-4B78-ABD2-62C39329212B}" dt="2023-05-18T17:27:46.998" v="715" actId="478"/>
          <ac:spMkLst>
            <pc:docMk/>
            <pc:sldMk cId="437508651" sldId="27353"/>
            <ac:spMk id="11" creationId="{FEDA372A-10EB-E85C-39FD-793775C8F5D4}"/>
          </ac:spMkLst>
        </pc:spChg>
        <pc:spChg chg="add del mod">
          <ac:chgData name="Ortiz, Olga I - San Juan, PR" userId="b46793f8-18f0-4110-a80f-af3efb9bf4d8" providerId="ADAL" clId="{C40E06A5-FEC7-4B78-ABD2-62C39329212B}" dt="2023-05-18T17:27:53.560" v="717" actId="478"/>
          <ac:spMkLst>
            <pc:docMk/>
            <pc:sldMk cId="437508651" sldId="27353"/>
            <ac:spMk id="12" creationId="{0EC4F331-030F-DCBD-CF28-407DEB0F89B3}"/>
          </ac:spMkLst>
        </pc:spChg>
        <pc:spChg chg="add del mod">
          <ac:chgData name="Ortiz, Olga I - San Juan, PR" userId="b46793f8-18f0-4110-a80f-af3efb9bf4d8" providerId="ADAL" clId="{C40E06A5-FEC7-4B78-ABD2-62C39329212B}" dt="2023-05-18T17:26:11.757" v="686" actId="478"/>
          <ac:spMkLst>
            <pc:docMk/>
            <pc:sldMk cId="437508651" sldId="27353"/>
            <ac:spMk id="13" creationId="{F14620E5-C225-69AC-6A73-08A29335C724}"/>
          </ac:spMkLst>
        </pc:spChg>
        <pc:spChg chg="add del mod">
          <ac:chgData name="Ortiz, Olga I - San Juan, PR" userId="b46793f8-18f0-4110-a80f-af3efb9bf4d8" providerId="ADAL" clId="{C40E06A5-FEC7-4B78-ABD2-62C39329212B}" dt="2023-05-18T17:26:13.889" v="687" actId="478"/>
          <ac:spMkLst>
            <pc:docMk/>
            <pc:sldMk cId="437508651" sldId="27353"/>
            <ac:spMk id="14" creationId="{DB6A54F7-4624-5597-4EF0-F3CEC754A360}"/>
          </ac:spMkLst>
        </pc:spChg>
        <pc:spChg chg="add del mod">
          <ac:chgData name="Ortiz, Olga I - San Juan, PR" userId="b46793f8-18f0-4110-a80f-af3efb9bf4d8" providerId="ADAL" clId="{C40E06A5-FEC7-4B78-ABD2-62C39329212B}" dt="2023-05-18T17:34:56.070" v="742" actId="478"/>
          <ac:spMkLst>
            <pc:docMk/>
            <pc:sldMk cId="437508651" sldId="27353"/>
            <ac:spMk id="15" creationId="{2615EF39-A5B4-2544-9476-33FB9B115504}"/>
          </ac:spMkLst>
        </pc:spChg>
        <pc:spChg chg="add del mod">
          <ac:chgData name="Ortiz, Olga I - San Juan, PR" userId="b46793f8-18f0-4110-a80f-af3efb9bf4d8" providerId="ADAL" clId="{C40E06A5-FEC7-4B78-ABD2-62C39329212B}" dt="2023-05-18T17:15:00.412" v="653" actId="478"/>
          <ac:spMkLst>
            <pc:docMk/>
            <pc:sldMk cId="437508651" sldId="27353"/>
            <ac:spMk id="16" creationId="{633DBF9E-AE02-EAF8-E422-693A265A0C68}"/>
          </ac:spMkLst>
        </pc:spChg>
        <pc:spChg chg="add del mod">
          <ac:chgData name="Ortiz, Olga I - San Juan, PR" userId="b46793f8-18f0-4110-a80f-af3efb9bf4d8" providerId="ADAL" clId="{C40E06A5-FEC7-4B78-ABD2-62C39329212B}" dt="2023-05-18T17:15:01.755" v="654" actId="478"/>
          <ac:spMkLst>
            <pc:docMk/>
            <pc:sldMk cId="437508651" sldId="27353"/>
            <ac:spMk id="17" creationId="{A7755EEB-A633-924A-891A-19CCB707760E}"/>
          </ac:spMkLst>
        </pc:spChg>
        <pc:spChg chg="add del mod">
          <ac:chgData name="Ortiz, Olga I - San Juan, PR" userId="b46793f8-18f0-4110-a80f-af3efb9bf4d8" providerId="ADAL" clId="{C40E06A5-FEC7-4B78-ABD2-62C39329212B}" dt="2023-05-18T17:34:57.474" v="743" actId="478"/>
          <ac:spMkLst>
            <pc:docMk/>
            <pc:sldMk cId="437508651" sldId="27353"/>
            <ac:spMk id="18" creationId="{DA49DE6D-C7DA-E993-68B1-1C91CAD92E73}"/>
          </ac:spMkLst>
        </pc:spChg>
        <pc:spChg chg="add del mod">
          <ac:chgData name="Ortiz, Olga I - San Juan, PR" userId="b46793f8-18f0-4110-a80f-af3efb9bf4d8" providerId="ADAL" clId="{C40E06A5-FEC7-4B78-ABD2-62C39329212B}" dt="2023-05-18T17:34:57.474" v="743" actId="478"/>
          <ac:spMkLst>
            <pc:docMk/>
            <pc:sldMk cId="437508651" sldId="27353"/>
            <ac:spMk id="19" creationId="{0F44ED3A-2FA3-5B90-0608-139D955C827D}"/>
          </ac:spMkLst>
        </pc:spChg>
        <pc:spChg chg="add del mod">
          <ac:chgData name="Ortiz, Olga I - San Juan, PR" userId="b46793f8-18f0-4110-a80f-af3efb9bf4d8" providerId="ADAL" clId="{C40E06A5-FEC7-4B78-ABD2-62C39329212B}" dt="2023-05-18T17:34:57.474" v="743" actId="478"/>
          <ac:spMkLst>
            <pc:docMk/>
            <pc:sldMk cId="437508651" sldId="27353"/>
            <ac:spMk id="20" creationId="{BAF86283-0627-DDEB-16EB-70C213762BBE}"/>
          </ac:spMkLst>
        </pc:spChg>
        <pc:spChg chg="add del mod">
          <ac:chgData name="Ortiz, Olga I - San Juan, PR" userId="b46793f8-18f0-4110-a80f-af3efb9bf4d8" providerId="ADAL" clId="{C40E06A5-FEC7-4B78-ABD2-62C39329212B}" dt="2023-05-18T17:34:57.474" v="743" actId="478"/>
          <ac:spMkLst>
            <pc:docMk/>
            <pc:sldMk cId="437508651" sldId="27353"/>
            <ac:spMk id="21" creationId="{3187A53A-0434-D782-7C2F-1155B565A075}"/>
          </ac:spMkLst>
        </pc:spChg>
        <pc:spChg chg="add del mod">
          <ac:chgData name="Ortiz, Olga I - San Juan, PR" userId="b46793f8-18f0-4110-a80f-af3efb9bf4d8" providerId="ADAL" clId="{C40E06A5-FEC7-4B78-ABD2-62C39329212B}" dt="2023-05-18T17:34:57.474" v="743" actId="478"/>
          <ac:spMkLst>
            <pc:docMk/>
            <pc:sldMk cId="437508651" sldId="27353"/>
            <ac:spMk id="22" creationId="{13CDF8E4-D323-918F-2CB4-91D85B21CA96}"/>
          </ac:spMkLst>
        </pc:spChg>
        <pc:spChg chg="add del mod">
          <ac:chgData name="Ortiz, Olga I - San Juan, PR" userId="b46793f8-18f0-4110-a80f-af3efb9bf4d8" providerId="ADAL" clId="{C40E06A5-FEC7-4B78-ABD2-62C39329212B}" dt="2023-05-18T17:34:57.474" v="743" actId="478"/>
          <ac:spMkLst>
            <pc:docMk/>
            <pc:sldMk cId="437508651" sldId="27353"/>
            <ac:spMk id="23" creationId="{0966F5A5-D0DF-F215-A601-F32A10127E04}"/>
          </ac:spMkLst>
        </pc:spChg>
        <pc:spChg chg="add del mod">
          <ac:chgData name="Ortiz, Olga I - San Juan, PR" userId="b46793f8-18f0-4110-a80f-af3efb9bf4d8" providerId="ADAL" clId="{C40E06A5-FEC7-4B78-ABD2-62C39329212B}" dt="2023-05-18T17:34:57.474" v="743" actId="478"/>
          <ac:spMkLst>
            <pc:docMk/>
            <pc:sldMk cId="437508651" sldId="27353"/>
            <ac:spMk id="24" creationId="{82BBCFA1-169F-273C-A90F-6075E176C900}"/>
          </ac:spMkLst>
        </pc:spChg>
        <pc:spChg chg="add del mod">
          <ac:chgData name="Ortiz, Olga I - San Juan, PR" userId="b46793f8-18f0-4110-a80f-af3efb9bf4d8" providerId="ADAL" clId="{C40E06A5-FEC7-4B78-ABD2-62C39329212B}" dt="2023-05-18T17:34:57.474" v="743" actId="478"/>
          <ac:spMkLst>
            <pc:docMk/>
            <pc:sldMk cId="437508651" sldId="27353"/>
            <ac:spMk id="25" creationId="{0D21AB59-C469-B578-585B-75E4956379B5}"/>
          </ac:spMkLst>
        </pc:spChg>
        <pc:picChg chg="add del mod">
          <ac:chgData name="Ortiz, Olga I - San Juan, PR" userId="b46793f8-18f0-4110-a80f-af3efb9bf4d8" providerId="ADAL" clId="{C40E06A5-FEC7-4B78-ABD2-62C39329212B}" dt="2023-05-18T17:34:48.363" v="741" actId="478"/>
          <ac:picMkLst>
            <pc:docMk/>
            <pc:sldMk cId="437508651" sldId="27353"/>
            <ac:picMk id="4" creationId="{85078BEA-A348-3E28-E9C5-48767506510F}"/>
          </ac:picMkLst>
        </pc:picChg>
        <pc:picChg chg="del">
          <ac:chgData name="Ortiz, Olga I - San Juan, PR" userId="b46793f8-18f0-4110-a80f-af3efb9bf4d8" providerId="ADAL" clId="{C40E06A5-FEC7-4B78-ABD2-62C39329212B}" dt="2023-05-18T17:03:03.519" v="519" actId="478"/>
          <ac:picMkLst>
            <pc:docMk/>
            <pc:sldMk cId="437508651" sldId="27353"/>
            <ac:picMk id="9" creationId="{00000000-0000-0000-0000-000000000000}"/>
          </ac:picMkLst>
        </pc:picChg>
        <pc:picChg chg="add del mod">
          <ac:chgData name="Ortiz, Olga I - San Juan, PR" userId="b46793f8-18f0-4110-a80f-af3efb9bf4d8" providerId="ADAL" clId="{C40E06A5-FEC7-4B78-ABD2-62C39329212B}" dt="2023-05-18T17:37:10.968" v="748" actId="478"/>
          <ac:picMkLst>
            <pc:docMk/>
            <pc:sldMk cId="437508651" sldId="27353"/>
            <ac:picMk id="27" creationId="{7840CC6D-90E8-2E20-0D29-27ADB9D9413F}"/>
          </ac:picMkLst>
        </pc:picChg>
        <pc:picChg chg="add del mod">
          <ac:chgData name="Ortiz, Olga I - San Juan, PR" userId="b46793f8-18f0-4110-a80f-af3efb9bf4d8" providerId="ADAL" clId="{C40E06A5-FEC7-4B78-ABD2-62C39329212B}" dt="2023-05-18T17:37:25.874" v="752" actId="478"/>
          <ac:picMkLst>
            <pc:docMk/>
            <pc:sldMk cId="437508651" sldId="27353"/>
            <ac:picMk id="29" creationId="{9B6F9E55-D30C-5DE7-5C3C-DAAEE9BFDA14}"/>
          </ac:picMkLst>
        </pc:picChg>
        <pc:picChg chg="add mod">
          <ac:chgData name="Ortiz, Olga I - San Juan, PR" userId="b46793f8-18f0-4110-a80f-af3efb9bf4d8" providerId="ADAL" clId="{C40E06A5-FEC7-4B78-ABD2-62C39329212B}" dt="2023-05-18T17:38:05.125" v="756" actId="1076"/>
          <ac:picMkLst>
            <pc:docMk/>
            <pc:sldMk cId="437508651" sldId="27353"/>
            <ac:picMk id="31" creationId="{E59D33A0-454D-D408-8FE8-60AA0CFC8152}"/>
          </ac:picMkLst>
        </pc:picChg>
      </pc:sldChg>
      <pc:sldChg chg="modNotesTx">
        <pc:chgData name="Ortiz, Olga I - San Juan, PR" userId="b46793f8-18f0-4110-a80f-af3efb9bf4d8" providerId="ADAL" clId="{C40E06A5-FEC7-4B78-ABD2-62C39329212B}" dt="2023-06-01T14:11:52.494" v="883" actId="20577"/>
        <pc:sldMkLst>
          <pc:docMk/>
          <pc:sldMk cId="987473611" sldId="27353"/>
        </pc:sldMkLst>
      </pc:sldChg>
      <pc:sldChg chg="add del">
        <pc:chgData name="Ortiz, Olga I - San Juan, PR" userId="b46793f8-18f0-4110-a80f-af3efb9bf4d8" providerId="ADAL" clId="{C40E06A5-FEC7-4B78-ABD2-62C39329212B}" dt="2023-06-01T14:08:54.029" v="852" actId="47"/>
        <pc:sldMkLst>
          <pc:docMk/>
          <pc:sldMk cId="3100883663" sldId="27353"/>
        </pc:sldMkLst>
      </pc:sldChg>
      <pc:sldChg chg="modNotesTx">
        <pc:chgData name="Ortiz, Olga I - San Juan, PR" userId="b46793f8-18f0-4110-a80f-af3efb9bf4d8" providerId="ADAL" clId="{C40E06A5-FEC7-4B78-ABD2-62C39329212B}" dt="2023-06-01T14:09:32.667" v="867" actId="20577"/>
        <pc:sldMkLst>
          <pc:docMk/>
          <pc:sldMk cId="3308273477" sldId="27354"/>
        </pc:sldMkLst>
      </pc:sldChg>
      <pc:sldChg chg="modNotesTx">
        <pc:chgData name="Ortiz, Olga I - San Juan, PR" userId="b46793f8-18f0-4110-a80f-af3efb9bf4d8" providerId="ADAL" clId="{C40E06A5-FEC7-4B78-ABD2-62C39329212B}" dt="2023-06-01T14:10:11.623" v="875" actId="20577"/>
        <pc:sldMkLst>
          <pc:docMk/>
          <pc:sldMk cId="793570442" sldId="27355"/>
        </pc:sldMkLst>
      </pc:sldChg>
      <pc:sldChg chg="modNotesTx">
        <pc:chgData name="Ortiz, Olga I - San Juan, PR" userId="b46793f8-18f0-4110-a80f-af3efb9bf4d8" providerId="ADAL" clId="{C40E06A5-FEC7-4B78-ABD2-62C39329212B}" dt="2023-06-01T14:15:29.191" v="912" actId="6549"/>
        <pc:sldMkLst>
          <pc:docMk/>
          <pc:sldMk cId="2605614413" sldId="27357"/>
        </pc:sldMkLst>
      </pc:sldChg>
      <pc:sldChg chg="new del">
        <pc:chgData name="Ortiz, Olga I - San Juan, PR" userId="b46793f8-18f0-4110-a80f-af3efb9bf4d8" providerId="ADAL" clId="{C40E06A5-FEC7-4B78-ABD2-62C39329212B}" dt="2023-06-01T14:14:07.367" v="891" actId="680"/>
        <pc:sldMkLst>
          <pc:docMk/>
          <pc:sldMk cId="3419695588" sldId="27357"/>
        </pc:sldMkLst>
      </pc:sldChg>
    </pc:docChg>
  </pc:docChgLst>
  <pc:docChgLst>
    <pc:chgData name="Jacobsen, Ashley N - Colorado Springs, CO" userId="S::ashley.jacobsen@usps.gov::a85b5ead-d892-472f-af63-5ed94a47ddf0" providerId="AD" clId="Web-{A81BE4A7-211F-466B-95A6-D65F7E3A95B1}"/>
    <pc:docChg chg="modSld">
      <pc:chgData name="Jacobsen, Ashley N - Colorado Springs, CO" userId="S::ashley.jacobsen@usps.gov::a85b5ead-d892-472f-af63-5ed94a47ddf0" providerId="AD" clId="Web-{A81BE4A7-211F-466B-95A6-D65F7E3A95B1}" dt="2023-07-31T21:23:57.383" v="0" actId="20577"/>
      <pc:docMkLst>
        <pc:docMk/>
      </pc:docMkLst>
      <pc:sldChg chg="modSp">
        <pc:chgData name="Jacobsen, Ashley N - Colorado Springs, CO" userId="S::ashley.jacobsen@usps.gov::a85b5ead-d892-472f-af63-5ed94a47ddf0" providerId="AD" clId="Web-{A81BE4A7-211F-466B-95A6-D65F7E3A95B1}" dt="2023-07-31T21:23:57.383" v="0" actId="20577"/>
        <pc:sldMkLst>
          <pc:docMk/>
          <pc:sldMk cId="1879984338" sldId="27259"/>
        </pc:sldMkLst>
        <pc:spChg chg="mod">
          <ac:chgData name="Jacobsen, Ashley N - Colorado Springs, CO" userId="S::ashley.jacobsen@usps.gov::a85b5ead-d892-472f-af63-5ed94a47ddf0" providerId="AD" clId="Web-{A81BE4A7-211F-466B-95A6-D65F7E3A95B1}" dt="2023-07-31T21:23:57.383" v="0" actId="20577"/>
          <ac:spMkLst>
            <pc:docMk/>
            <pc:sldMk cId="1879984338" sldId="27259"/>
            <ac:spMk id="4" creationId="{708E5B32-06DF-4587-BB07-11FB286543B8}"/>
          </ac:spMkLst>
        </pc:spChg>
      </pc:sldChg>
    </pc:docChg>
  </pc:docChgLst>
  <pc:docChgLst>
    <pc:chgData name="Olson, Laura M - Washington, DC" userId="ab59bfeb-efe8-476b-989b-6fb8ac2e22e9" providerId="ADAL" clId="{1C93BFAB-1808-4F33-BEA0-539D1D2DEBCB}"/>
    <pc:docChg chg="custSel modSld">
      <pc:chgData name="Olson, Laura M - Washington, DC" userId="ab59bfeb-efe8-476b-989b-6fb8ac2e22e9" providerId="ADAL" clId="{1C93BFAB-1808-4F33-BEA0-539D1D2DEBCB}" dt="2023-06-06T13:25:57.065" v="25" actId="478"/>
      <pc:docMkLst>
        <pc:docMk/>
      </pc:docMkLst>
      <pc:sldChg chg="modNotesTx">
        <pc:chgData name="Olson, Laura M - Washington, DC" userId="ab59bfeb-efe8-476b-989b-6fb8ac2e22e9" providerId="ADAL" clId="{1C93BFAB-1808-4F33-BEA0-539D1D2DEBCB}" dt="2023-06-05T21:18:40.895" v="5" actId="113"/>
        <pc:sldMkLst>
          <pc:docMk/>
          <pc:sldMk cId="138041133" sldId="257"/>
        </pc:sldMkLst>
      </pc:sldChg>
      <pc:sldChg chg="delSp modSp mod">
        <pc:chgData name="Olson, Laura M - Washington, DC" userId="ab59bfeb-efe8-476b-989b-6fb8ac2e22e9" providerId="ADAL" clId="{1C93BFAB-1808-4F33-BEA0-539D1D2DEBCB}" dt="2023-06-06T13:25:57.065" v="25" actId="478"/>
        <pc:sldMkLst>
          <pc:docMk/>
          <pc:sldMk cId="2882610390" sldId="27287"/>
        </pc:sldMkLst>
        <pc:graphicFrameChg chg="del mod">
          <ac:chgData name="Olson, Laura M - Washington, DC" userId="ab59bfeb-efe8-476b-989b-6fb8ac2e22e9" providerId="ADAL" clId="{1C93BFAB-1808-4F33-BEA0-539D1D2DEBCB}" dt="2023-06-06T13:25:57.065" v="25" actId="478"/>
          <ac:graphicFrameMkLst>
            <pc:docMk/>
            <pc:sldMk cId="2882610390" sldId="27287"/>
            <ac:graphicFrameMk id="19" creationId="{D0E9EC56-14AA-47A8-96BC-776AD0C86318}"/>
          </ac:graphicFrameMkLst>
        </pc:graphicFrameChg>
      </pc:sldChg>
      <pc:sldChg chg="delSp modSp mod">
        <pc:chgData name="Olson, Laura M - Washington, DC" userId="ab59bfeb-efe8-476b-989b-6fb8ac2e22e9" providerId="ADAL" clId="{1C93BFAB-1808-4F33-BEA0-539D1D2DEBCB}" dt="2023-06-06T13:25:54.711" v="24" actId="478"/>
        <pc:sldMkLst>
          <pc:docMk/>
          <pc:sldMk cId="331429254" sldId="27303"/>
        </pc:sldMkLst>
        <pc:graphicFrameChg chg="del mod">
          <ac:chgData name="Olson, Laura M - Washington, DC" userId="ab59bfeb-efe8-476b-989b-6fb8ac2e22e9" providerId="ADAL" clId="{1C93BFAB-1808-4F33-BEA0-539D1D2DEBCB}" dt="2023-06-06T13:25:54.711" v="24" actId="478"/>
          <ac:graphicFrameMkLst>
            <pc:docMk/>
            <pc:sldMk cId="331429254" sldId="27303"/>
            <ac:graphicFrameMk id="9" creationId="{5F856DFD-3BCF-48CC-A965-BF09D310B556}"/>
          </ac:graphicFrameMkLst>
        </pc:graphicFrameChg>
      </pc:sldChg>
      <pc:sldChg chg="modNotesTx">
        <pc:chgData name="Olson, Laura M - Washington, DC" userId="ab59bfeb-efe8-476b-989b-6fb8ac2e22e9" providerId="ADAL" clId="{1C93BFAB-1808-4F33-BEA0-539D1D2DEBCB}" dt="2023-06-05T21:19:03.748" v="6" actId="20577"/>
        <pc:sldMkLst>
          <pc:docMk/>
          <pc:sldMk cId="266561476" sldId="2733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a:noFill/>
          </a:ln>
        </p:spPr>
        <p:txBody>
          <a:bodyPr vert="horz" wrap="square" lIns="91770" tIns="45885" rIns="91770" bIns="45885" numCol="1" anchor="t" anchorCtr="0" compatLnSpc="1">
            <a:prstTxWarp prst="textNoShape">
              <a:avLst/>
            </a:prstTxWarp>
          </a:bodyPr>
          <a:lstStyle>
            <a:lvl1pPr defTabSz="881063">
              <a:defRPr sz="1200">
                <a:latin typeface="Arial" pitchFamily="34" charset="0"/>
                <a:ea typeface="ヒラギノ角ゴ Pro W3"/>
                <a:cs typeface="ヒラギノ角ゴ Pro W3"/>
              </a:defRPr>
            </a:lvl1pPr>
          </a:lstStyle>
          <a:p>
            <a:pPr>
              <a:defRPr/>
            </a:pPr>
            <a:endParaRPr lang="en-US"/>
          </a:p>
        </p:txBody>
      </p:sp>
      <p:sp>
        <p:nvSpPr>
          <p:cNvPr id="3" name="Date Placeholder 2"/>
          <p:cNvSpPr>
            <a:spLocks noGrp="1"/>
          </p:cNvSpPr>
          <p:nvPr>
            <p:ph type="dt" sz="quarter" idx="1"/>
          </p:nvPr>
        </p:nvSpPr>
        <p:spPr bwMode="auto">
          <a:xfrm>
            <a:off x="3970338" y="0"/>
            <a:ext cx="3038475" cy="465138"/>
          </a:xfrm>
          <a:prstGeom prst="rect">
            <a:avLst/>
          </a:prstGeom>
          <a:noFill/>
          <a:ln>
            <a:noFill/>
          </a:ln>
        </p:spPr>
        <p:txBody>
          <a:bodyPr vert="horz" wrap="square" lIns="91770" tIns="45885" rIns="91770" bIns="45885" numCol="1" anchor="t" anchorCtr="0" compatLnSpc="1">
            <a:prstTxWarp prst="textNoShape">
              <a:avLst/>
            </a:prstTxWarp>
          </a:bodyPr>
          <a:lstStyle>
            <a:lvl1pPr algn="r" defTabSz="881063">
              <a:defRPr sz="1200">
                <a:latin typeface="Arial" pitchFamily="34" charset="0"/>
                <a:ea typeface="ヒラギノ角ゴ Pro W3"/>
                <a:cs typeface="ヒラギノ角ゴ Pro W3"/>
              </a:defRPr>
            </a:lvl1pPr>
          </a:lstStyle>
          <a:p>
            <a:pPr>
              <a:defRPr/>
            </a:pPr>
            <a:fld id="{5F8C561C-DC02-4568-B6D3-E4C4DAD74853}" type="datetimeFigureOut">
              <a:rPr lang="en-US"/>
              <a:pPr>
                <a:defRPr/>
              </a:pPr>
              <a:t>8/1/2023</a:t>
            </a:fld>
            <a:endParaRPr lang="en-US"/>
          </a:p>
        </p:txBody>
      </p:sp>
      <p:sp>
        <p:nvSpPr>
          <p:cNvPr id="4" name="Footer Placeholder 3"/>
          <p:cNvSpPr>
            <a:spLocks noGrp="1"/>
          </p:cNvSpPr>
          <p:nvPr>
            <p:ph type="ftr" sz="quarter" idx="2"/>
          </p:nvPr>
        </p:nvSpPr>
        <p:spPr bwMode="auto">
          <a:xfrm>
            <a:off x="0" y="8829675"/>
            <a:ext cx="3038475" cy="465138"/>
          </a:xfrm>
          <a:prstGeom prst="rect">
            <a:avLst/>
          </a:prstGeom>
          <a:noFill/>
          <a:ln>
            <a:noFill/>
          </a:ln>
        </p:spPr>
        <p:txBody>
          <a:bodyPr vert="horz" wrap="square" lIns="91770" tIns="45885" rIns="91770" bIns="45885" numCol="1" anchor="b" anchorCtr="0" compatLnSpc="1">
            <a:prstTxWarp prst="textNoShape">
              <a:avLst/>
            </a:prstTxWarp>
          </a:bodyPr>
          <a:lstStyle>
            <a:lvl1pPr defTabSz="881063">
              <a:defRPr sz="1200">
                <a:latin typeface="Arial" pitchFamily="34" charset="0"/>
                <a:ea typeface="ヒラギノ角ゴ Pro W3"/>
                <a:cs typeface="ヒラギノ角ゴ Pro W3"/>
              </a:defRPr>
            </a:lvl1pPr>
          </a:lstStyle>
          <a:p>
            <a:pPr>
              <a:defRPr/>
            </a:pPr>
            <a:endParaRPr lang="en-US"/>
          </a:p>
        </p:txBody>
      </p:sp>
      <p:sp>
        <p:nvSpPr>
          <p:cNvPr id="5" name="Slide Number Placeholder 4"/>
          <p:cNvSpPr>
            <a:spLocks noGrp="1"/>
          </p:cNvSpPr>
          <p:nvPr>
            <p:ph type="sldNum" sz="quarter" idx="3"/>
          </p:nvPr>
        </p:nvSpPr>
        <p:spPr bwMode="auto">
          <a:xfrm>
            <a:off x="3970338" y="8829675"/>
            <a:ext cx="3038475" cy="465138"/>
          </a:xfrm>
          <a:prstGeom prst="rect">
            <a:avLst/>
          </a:prstGeom>
          <a:noFill/>
          <a:ln>
            <a:noFill/>
          </a:ln>
        </p:spPr>
        <p:txBody>
          <a:bodyPr vert="horz" wrap="square" lIns="91770" tIns="45885" rIns="91770" bIns="45885" numCol="1" anchor="b" anchorCtr="0" compatLnSpc="1">
            <a:prstTxWarp prst="textNoShape">
              <a:avLst/>
            </a:prstTxWarp>
          </a:bodyPr>
          <a:lstStyle>
            <a:lvl1pPr algn="r" defTabSz="881063">
              <a:defRPr sz="1200">
                <a:latin typeface="Arial" pitchFamily="34" charset="0"/>
                <a:ea typeface="ヒラギノ角ゴ Pro W3"/>
                <a:cs typeface="ヒラギノ角ゴ Pro W3"/>
              </a:defRPr>
            </a:lvl1pPr>
          </a:lstStyle>
          <a:p>
            <a:pPr>
              <a:defRPr/>
            </a:pPr>
            <a:fld id="{6813FE56-2562-47A1-BD33-DBA06E7232B3}" type="slidenum">
              <a:rPr lang="en-US"/>
              <a:pPr>
                <a:defRPr/>
              </a:pPr>
              <a:t>‹#›</a:t>
            </a:fld>
            <a:endParaRPr lang="en-US"/>
          </a:p>
        </p:txBody>
      </p:sp>
    </p:spTree>
    <p:extLst>
      <p:ext uri="{BB962C8B-B14F-4D97-AF65-F5344CB8AC3E}">
        <p14:creationId xmlns:p14="http://schemas.microsoft.com/office/powerpoint/2010/main" val="18010293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a:noFill/>
          </a:ln>
        </p:spPr>
        <p:txBody>
          <a:bodyPr vert="horz" wrap="square" lIns="91770" tIns="45885" rIns="91770" bIns="45885" numCol="1" anchor="t" anchorCtr="0" compatLnSpc="1">
            <a:prstTxWarp prst="textNoShape">
              <a:avLst/>
            </a:prstTxWarp>
          </a:bodyPr>
          <a:lstStyle>
            <a:lvl1pPr defTabSz="881063">
              <a:defRPr sz="1200">
                <a:latin typeface="Calibri" pitchFamily="34" charset="0"/>
                <a:ea typeface="ヒラギノ角ゴ Pro W3"/>
                <a:cs typeface="ヒラギノ角ゴ Pro W3"/>
              </a:defRPr>
            </a:lvl1pPr>
          </a:lstStyle>
          <a:p>
            <a:pPr>
              <a:defRPr/>
            </a:pPr>
            <a:endParaRPr lang="en-US"/>
          </a:p>
        </p:txBody>
      </p:sp>
      <p:sp>
        <p:nvSpPr>
          <p:cNvPr id="3" name="Date Placeholder 2"/>
          <p:cNvSpPr>
            <a:spLocks noGrp="1"/>
          </p:cNvSpPr>
          <p:nvPr>
            <p:ph type="dt" idx="1"/>
          </p:nvPr>
        </p:nvSpPr>
        <p:spPr bwMode="auto">
          <a:xfrm>
            <a:off x="3970338" y="0"/>
            <a:ext cx="3038475" cy="465138"/>
          </a:xfrm>
          <a:prstGeom prst="rect">
            <a:avLst/>
          </a:prstGeom>
          <a:noFill/>
          <a:ln>
            <a:noFill/>
          </a:ln>
        </p:spPr>
        <p:txBody>
          <a:bodyPr vert="horz" wrap="square" lIns="91770" tIns="45885" rIns="91770" bIns="45885" numCol="1" anchor="t" anchorCtr="0" compatLnSpc="1">
            <a:prstTxWarp prst="textNoShape">
              <a:avLst/>
            </a:prstTxWarp>
          </a:bodyPr>
          <a:lstStyle>
            <a:lvl1pPr algn="r" defTabSz="881063">
              <a:defRPr sz="1200">
                <a:latin typeface="Calibri" pitchFamily="34" charset="0"/>
                <a:ea typeface="ヒラギノ角ゴ Pro W3"/>
                <a:cs typeface="ヒラギノ角ゴ Pro W3"/>
              </a:defRPr>
            </a:lvl1pPr>
          </a:lstStyle>
          <a:p>
            <a:pPr>
              <a:defRPr/>
            </a:pPr>
            <a:fld id="{E5351930-53D0-4F42-A1A0-ACFF350B8BBB}" type="datetimeFigureOut">
              <a:rPr lang="en-US"/>
              <a:pPr>
                <a:defRPr/>
              </a:pPr>
              <a:t>8/1/2023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5207" tIns="47604" rIns="95207" bIns="47604" rtlCol="0" anchor="ctr"/>
          <a:lstStyle/>
          <a:p>
            <a:pPr lvl="0"/>
            <a:endParaRPr lang="en-US" noProof="0"/>
          </a:p>
        </p:txBody>
      </p:sp>
      <p:sp>
        <p:nvSpPr>
          <p:cNvPr id="5" name="Notes Placeholder 4"/>
          <p:cNvSpPr>
            <a:spLocks noGrp="1"/>
          </p:cNvSpPr>
          <p:nvPr>
            <p:ph type="body" sz="quarter" idx="3"/>
          </p:nvPr>
        </p:nvSpPr>
        <p:spPr bwMode="auto">
          <a:xfrm>
            <a:off x="701675" y="4416425"/>
            <a:ext cx="5607050" cy="4183063"/>
          </a:xfrm>
          <a:prstGeom prst="rect">
            <a:avLst/>
          </a:prstGeom>
          <a:noFill/>
          <a:ln>
            <a:noFill/>
          </a:ln>
        </p:spPr>
        <p:txBody>
          <a:bodyPr vert="horz" wrap="square" lIns="91770" tIns="45885" rIns="91770" bIns="4588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29675"/>
            <a:ext cx="3038475" cy="465138"/>
          </a:xfrm>
          <a:prstGeom prst="rect">
            <a:avLst/>
          </a:prstGeom>
          <a:noFill/>
          <a:ln>
            <a:noFill/>
          </a:ln>
        </p:spPr>
        <p:txBody>
          <a:bodyPr vert="horz" wrap="square" lIns="91770" tIns="45885" rIns="91770" bIns="45885" numCol="1" anchor="b" anchorCtr="0" compatLnSpc="1">
            <a:prstTxWarp prst="textNoShape">
              <a:avLst/>
            </a:prstTxWarp>
          </a:bodyPr>
          <a:lstStyle>
            <a:lvl1pPr defTabSz="881063">
              <a:defRPr sz="1200">
                <a:latin typeface="Calibri" pitchFamily="34" charset="0"/>
                <a:ea typeface="ヒラギノ角ゴ Pro W3"/>
                <a:cs typeface="ヒラギノ角ゴ Pro W3"/>
              </a:defRPr>
            </a:lvl1pPr>
          </a:lstStyle>
          <a:p>
            <a:pPr>
              <a:defRPr/>
            </a:pPr>
            <a:endParaRPr lang="en-US"/>
          </a:p>
        </p:txBody>
      </p:sp>
      <p:sp>
        <p:nvSpPr>
          <p:cNvPr id="7" name="Slide Number Placeholder 6"/>
          <p:cNvSpPr>
            <a:spLocks noGrp="1"/>
          </p:cNvSpPr>
          <p:nvPr>
            <p:ph type="sldNum" sz="quarter" idx="5"/>
          </p:nvPr>
        </p:nvSpPr>
        <p:spPr bwMode="auto">
          <a:xfrm>
            <a:off x="3970338" y="8829675"/>
            <a:ext cx="3038475" cy="465138"/>
          </a:xfrm>
          <a:prstGeom prst="rect">
            <a:avLst/>
          </a:prstGeom>
          <a:noFill/>
          <a:ln>
            <a:noFill/>
          </a:ln>
        </p:spPr>
        <p:txBody>
          <a:bodyPr vert="horz" wrap="square" lIns="91770" tIns="45885" rIns="91770" bIns="45885" numCol="1" anchor="b" anchorCtr="0" compatLnSpc="1">
            <a:prstTxWarp prst="textNoShape">
              <a:avLst/>
            </a:prstTxWarp>
          </a:bodyPr>
          <a:lstStyle>
            <a:lvl1pPr algn="r" defTabSz="881063">
              <a:defRPr sz="1200">
                <a:latin typeface="Calibri" pitchFamily="34" charset="0"/>
                <a:ea typeface="ヒラギノ角ゴ Pro W3"/>
                <a:cs typeface="ヒラギノ角ゴ Pro W3"/>
              </a:defRPr>
            </a:lvl1pPr>
          </a:lstStyle>
          <a:p>
            <a:pPr>
              <a:defRPr/>
            </a:pPr>
            <a:fld id="{C4F84A7A-BEED-4873-B1FB-54DB813B823F}" type="slidenum">
              <a:rPr lang="en-US"/>
              <a:pPr>
                <a:defRPr/>
              </a:pPr>
              <a:t>‹#›</a:t>
            </a:fld>
            <a:endParaRPr lang="en-US"/>
          </a:p>
        </p:txBody>
      </p:sp>
    </p:spTree>
    <p:extLst>
      <p:ext uri="{BB962C8B-B14F-4D97-AF65-F5344CB8AC3E}">
        <p14:creationId xmlns:p14="http://schemas.microsoft.com/office/powerpoint/2010/main" val="16036605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ateway.usps.com/eAdmin/view/signi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r>
              <a:rPr lang="en-US" sz="1800">
                <a:effectLst/>
                <a:latin typeface="Calibri" panose="020F0502020204030204" pitchFamily="34" charset="0"/>
                <a:ea typeface="Times New Roman" panose="02020603050405020304" pitchFamily="18" charset="0"/>
              </a:rPr>
              <a:t>Good afternoon! My name is </a:t>
            </a:r>
            <a:r>
              <a:rPr lang="en-US" sz="1800" b="1">
                <a:effectLst/>
                <a:latin typeface="Calibri" panose="020F0502020204030204" pitchFamily="34" charset="0"/>
                <a:ea typeface="Times New Roman" panose="02020603050405020304" pitchFamily="18" charset="0"/>
              </a:rPr>
              <a:t>NAME</a:t>
            </a:r>
            <a:r>
              <a:rPr lang="en-US" sz="1800">
                <a:effectLst/>
                <a:latin typeface="Calibri" panose="020F0502020204030204" pitchFamily="34" charset="0"/>
                <a:ea typeface="Times New Roman" panose="02020603050405020304" pitchFamily="18" charset="0"/>
              </a:rPr>
              <a:t> and I am a Business Solutions Training Developer for the Postal Service. Thank you for joining us on this series designed to help customers with submitting postage statements electronically. This is a bi-weekly series that will alternate between a Business Customer Gateway overview with Postal Wizard tutorial and a session with an Intelligent Mail for Small Business Tool tutorial. This week will be going over the BCG and PW tutorial.</a:t>
            </a:r>
          </a:p>
          <a:p>
            <a:pPr marL="0" marR="0" lvl="0" indent="0">
              <a:spcBef>
                <a:spcPts val="0"/>
              </a:spcBef>
              <a:spcAft>
                <a:spcPts val="0"/>
              </a:spcAft>
              <a:buFont typeface="+mj-lt"/>
              <a:buNone/>
              <a:tabLst>
                <a:tab pos="457200" algn="l"/>
              </a:tabLst>
            </a:pPr>
            <a:endParaRPr lang="en-US" sz="1800">
              <a:effectLst/>
              <a:latin typeface="Calibri" panose="020F0502020204030204" pitchFamily="34" charset="0"/>
              <a:ea typeface="Times New Roman" panose="02020603050405020304" pitchFamily="18" charset="0"/>
            </a:endParaRPr>
          </a:p>
          <a:p>
            <a:pPr marL="0" marR="0" lvl="0" indent="0">
              <a:spcBef>
                <a:spcPts val="0"/>
              </a:spcBef>
              <a:spcAft>
                <a:spcPts val="0"/>
              </a:spcAft>
              <a:buFont typeface="+mj-lt"/>
              <a:buNone/>
              <a:tabLst>
                <a:tab pos="457200" algn="l"/>
              </a:tabLst>
            </a:pPr>
            <a:r>
              <a:rPr lang="en-US" sz="1800">
                <a:effectLst/>
                <a:latin typeface="Calibri" panose="020F0502020204030204" pitchFamily="34" charset="0"/>
                <a:ea typeface="Times New Roman" panose="02020603050405020304" pitchFamily="18" charset="0"/>
              </a:rPr>
              <a:t>This presentation can be found in PostalPro.</a:t>
            </a:r>
          </a:p>
          <a:p>
            <a:pPr marL="0" marR="0" lvl="0" indent="0">
              <a:spcBef>
                <a:spcPts val="0"/>
              </a:spcBef>
              <a:spcAft>
                <a:spcPts val="0"/>
              </a:spcAft>
              <a:buFont typeface="+mj-lt"/>
              <a:buNone/>
              <a:tabLst>
                <a:tab pos="457200" algn="l"/>
              </a:tabLst>
            </a:pPr>
            <a:endParaRPr lang="en-US" sz="1800">
              <a:effectLst/>
              <a:latin typeface="Calibri" panose="020F0502020204030204" pitchFamily="34" charset="0"/>
              <a:ea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We would love to hear from you so, if you have any questions, please feel free to input them in the chat box. </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We would like to remind our Postal Service colleagues that if you have any questions, please send it to our email. We would like to have the chat open for our Industry customers.</a:t>
            </a:r>
          </a:p>
          <a:p>
            <a:pPr marL="0" marR="0" lvl="0" indent="0">
              <a:spcBef>
                <a:spcPts val="0"/>
              </a:spcBef>
              <a:spcAft>
                <a:spcPts val="0"/>
              </a:spcAft>
              <a:buFont typeface="+mj-lt"/>
              <a:buNone/>
              <a:tabLst>
                <a:tab pos="457200" algn="l"/>
              </a:tabLst>
            </a:pPr>
            <a:endParaRPr lang="en-US" sz="1800">
              <a:effectLst/>
              <a:latin typeface="Calibri" panose="020F0502020204030204" pitchFamily="34" charset="0"/>
              <a:ea typeface="Times New Roman" panose="02020603050405020304" pitchFamily="18" charset="0"/>
            </a:endParaRPr>
          </a:p>
          <a:p>
            <a:pPr marL="0" marR="0" lvl="0" indent="0">
              <a:spcBef>
                <a:spcPts val="0"/>
              </a:spcBef>
              <a:spcAft>
                <a:spcPts val="0"/>
              </a:spcAft>
              <a:buFont typeface="+mj-lt"/>
              <a:buNone/>
              <a:tabLst>
                <a:tab pos="457200" algn="l"/>
              </a:tabLst>
            </a:pPr>
            <a:endParaRPr lang="en-US" sz="1800">
              <a:effectLst/>
              <a:latin typeface="Calibri" panose="020F0502020204030204" pitchFamily="34" charset="0"/>
              <a:ea typeface="Times New Roman" panose="02020603050405020304" pitchFamily="18" charset="0"/>
            </a:endParaRPr>
          </a:p>
          <a:p>
            <a:pPr marL="0" marR="0" lvl="0" indent="0">
              <a:spcBef>
                <a:spcPts val="0"/>
              </a:spcBef>
              <a:spcAft>
                <a:spcPts val="0"/>
              </a:spcAft>
              <a:buFont typeface="+mj-lt"/>
              <a:buNone/>
              <a:tabLst>
                <a:tab pos="457200" algn="l"/>
              </a:tabLst>
            </a:pPr>
            <a:r>
              <a:rPr lang="en-US" sz="1800">
                <a:effectLst/>
                <a:latin typeface="Calibri" panose="020F0502020204030204" pitchFamily="34" charset="0"/>
                <a:ea typeface="Times New Roman" panose="02020603050405020304" pitchFamily="18" charset="0"/>
              </a:rPr>
              <a:t>We will be covering:</a:t>
            </a:r>
          </a:p>
          <a:p>
            <a:pPr marL="342900" marR="0" lvl="0" indent="-342900">
              <a:spcBef>
                <a:spcPts val="0"/>
              </a:spcBef>
              <a:spcAft>
                <a:spcPts val="0"/>
              </a:spcAft>
              <a:buFont typeface="+mj-lt"/>
              <a:buAutoNum type="arabicPeriod"/>
              <a:tabLst>
                <a:tab pos="457200" algn="l"/>
              </a:tabLst>
            </a:pPr>
            <a:r>
              <a:rPr lang="en-US" sz="1800">
                <a:effectLst/>
                <a:latin typeface="Calibri" panose="020F0502020204030204" pitchFamily="34" charset="0"/>
                <a:ea typeface="Times New Roman" panose="02020603050405020304" pitchFamily="18" charset="0"/>
              </a:rPr>
              <a:t>General overview BCG </a:t>
            </a:r>
          </a:p>
          <a:p>
            <a:pPr marL="342900" marR="0" lvl="0" indent="-342900">
              <a:spcBef>
                <a:spcPts val="0"/>
              </a:spcBef>
              <a:spcAft>
                <a:spcPts val="0"/>
              </a:spcAft>
              <a:buFont typeface="+mj-lt"/>
              <a:buAutoNum type="arabicPeriod"/>
              <a:tabLst>
                <a:tab pos="457200" algn="l"/>
              </a:tabLst>
            </a:pPr>
            <a:r>
              <a:rPr lang="en-US" sz="1800">
                <a:effectLst/>
                <a:latin typeface="Calibri" panose="020F0502020204030204" pitchFamily="34" charset="0"/>
                <a:ea typeface="Calibri" panose="020F0502020204030204" pitchFamily="34" charset="0"/>
              </a:rPr>
              <a:t>MID/CRID and common USPS terms</a:t>
            </a:r>
          </a:p>
          <a:p>
            <a:pPr marL="342900" marR="0" lvl="0" indent="-342900">
              <a:spcBef>
                <a:spcPts val="0"/>
              </a:spcBef>
              <a:spcAft>
                <a:spcPts val="0"/>
              </a:spcAft>
              <a:buFont typeface="+mj-lt"/>
              <a:buAutoNum type="arabicPeriod"/>
              <a:tabLst>
                <a:tab pos="457200" algn="l"/>
              </a:tabLst>
            </a:pPr>
            <a:r>
              <a:rPr lang="en-US" sz="1800">
                <a:effectLst/>
                <a:latin typeface="Calibri" panose="020F0502020204030204" pitchFamily="34" charset="0"/>
                <a:ea typeface="Calibri" panose="020F0502020204030204" pitchFamily="34" charset="0"/>
              </a:rPr>
              <a:t>Sign up for the site</a:t>
            </a:r>
          </a:p>
          <a:p>
            <a:pPr marL="342900" marR="0" lvl="0" indent="-342900">
              <a:spcBef>
                <a:spcPts val="0"/>
              </a:spcBef>
              <a:spcAft>
                <a:spcPts val="0"/>
              </a:spcAft>
              <a:buFont typeface="+mj-lt"/>
              <a:buAutoNum type="arabicPeriod"/>
              <a:tabLst>
                <a:tab pos="457200" algn="l"/>
              </a:tabLst>
            </a:pPr>
            <a:r>
              <a:rPr lang="en-US" sz="1800">
                <a:effectLst/>
                <a:latin typeface="Calibri" panose="020F0502020204030204" pitchFamily="34" charset="0"/>
                <a:ea typeface="Calibri" panose="020F0502020204030204" pitchFamily="34" charset="0"/>
              </a:rPr>
              <a:t>Navigation</a:t>
            </a:r>
          </a:p>
          <a:p>
            <a:pPr marL="342900" marR="0" lvl="0" indent="-342900">
              <a:spcBef>
                <a:spcPts val="0"/>
              </a:spcBef>
              <a:spcAft>
                <a:spcPts val="0"/>
              </a:spcAft>
              <a:buFont typeface="+mj-lt"/>
              <a:buAutoNum type="arabicPeriod"/>
              <a:tabLst>
                <a:tab pos="457200" algn="l"/>
              </a:tabLst>
            </a:pPr>
            <a:r>
              <a:rPr lang="en-US" sz="1800">
                <a:effectLst/>
                <a:latin typeface="Calibri" panose="020F0502020204030204" pitchFamily="34" charset="0"/>
                <a:ea typeface="Calibri" panose="020F0502020204030204" pitchFamily="34" charset="0"/>
              </a:rPr>
              <a:t>Services</a:t>
            </a:r>
          </a:p>
          <a:p>
            <a:pPr marL="342900" marR="0" lvl="0" indent="-342900">
              <a:spcBef>
                <a:spcPts val="0"/>
              </a:spcBef>
              <a:spcAft>
                <a:spcPts val="0"/>
              </a:spcAft>
              <a:buFont typeface="+mj-lt"/>
              <a:buAutoNum type="arabicPeriod"/>
              <a:tabLst>
                <a:tab pos="457200" algn="l"/>
              </a:tabLst>
            </a:pPr>
            <a:endParaRPr lang="en-US" sz="1800">
              <a:effectLst/>
              <a:latin typeface="Calibri" panose="020F0502020204030204" pitchFamily="34" charset="0"/>
              <a:ea typeface="Calibri" panose="020F0502020204030204" pitchFamily="34" charset="0"/>
            </a:endParaRPr>
          </a:p>
          <a:p>
            <a:pPr marL="0" marR="0" lvl="0" indent="0">
              <a:spcBef>
                <a:spcPts val="0"/>
              </a:spcBef>
              <a:spcAft>
                <a:spcPts val="0"/>
              </a:spcAft>
              <a:buFont typeface="+mj-lt"/>
              <a:buNone/>
              <a:tabLst>
                <a:tab pos="457200" algn="l"/>
              </a:tabLst>
            </a:pPr>
            <a:r>
              <a:rPr lang="en-US" sz="1800">
                <a:effectLst/>
                <a:latin typeface="Calibri" panose="020F0502020204030204" pitchFamily="34" charset="0"/>
                <a:ea typeface="Calibri" panose="020F0502020204030204" pitchFamily="34" charset="0"/>
              </a:rPr>
              <a:t>Then we will go into entering a postage statement via Postal Wizard.</a:t>
            </a:r>
          </a:p>
          <a:p>
            <a:pPr marL="342900" marR="0" lvl="0" indent="-342900">
              <a:spcBef>
                <a:spcPts val="0"/>
              </a:spcBef>
              <a:spcAft>
                <a:spcPts val="0"/>
              </a:spcAft>
              <a:buFont typeface="+mj-lt"/>
              <a:buAutoNum type="arabicPeriod"/>
              <a:tabLst>
                <a:tab pos="457200" algn="l"/>
              </a:tabLst>
            </a:pP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endParaRPr lang="en-US" sz="18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1</a:t>
            </a:fld>
            <a:endParaRPr lang="en-US"/>
          </a:p>
        </p:txBody>
      </p:sp>
    </p:spTree>
    <p:extLst>
      <p:ext uri="{BB962C8B-B14F-4D97-AF65-F5344CB8AC3E}">
        <p14:creationId xmlns:p14="http://schemas.microsoft.com/office/powerpoint/2010/main" val="1816041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how BCG Welcome page looks.</a:t>
            </a:r>
          </a:p>
          <a:p>
            <a:endParaRPr lang="en-US"/>
          </a:p>
          <a:p>
            <a:pPr marL="228600" indent="-228600">
              <a:buAutoNum type="arabicPeriod"/>
            </a:pPr>
            <a:r>
              <a:rPr lang="en-US"/>
              <a:t>At the top is the Service Navigation bar. The user can access or request Mailing Services, Shipping Services, and Additional Services. </a:t>
            </a:r>
          </a:p>
          <a:p>
            <a:pPr marL="228600" indent="-228600">
              <a:buAutoNum type="arabicPeriod"/>
            </a:pPr>
            <a:endParaRPr lang="en-US"/>
          </a:p>
          <a:p>
            <a:pPr marL="228600" indent="-228600">
              <a:buAutoNum type="arabicPeriod"/>
            </a:pPr>
            <a:r>
              <a:rPr lang="en-US"/>
              <a:t>Alerts is where the Postal Service will post any information that needs to be shared with the customer. </a:t>
            </a:r>
          </a:p>
          <a:p>
            <a:pPr marL="228600" indent="-228600">
              <a:buAutoNum type="arabicPeriod"/>
            </a:pPr>
            <a:endParaRPr lang="en-US"/>
          </a:p>
          <a:p>
            <a:pPr marL="228600" indent="-228600">
              <a:buAutoNum type="arabicPeriod"/>
            </a:pPr>
            <a:r>
              <a:rPr lang="en-US"/>
              <a:t>Pending Request is where the BSA will approve their users’ access requests.</a:t>
            </a:r>
          </a:p>
          <a:p>
            <a:pPr marL="228600" indent="-228600">
              <a:buAutoNum type="arabicPeriod"/>
            </a:pPr>
            <a:endParaRPr lang="en-US"/>
          </a:p>
          <a:p>
            <a:pPr marL="228600" indent="-228600">
              <a:buAutoNum type="arabicPeriod"/>
            </a:pPr>
            <a:r>
              <a:rPr lang="en-US"/>
              <a:t>Manage Account is a dropdown that allows you to edit your profile and manage your favorites, services, location, and access. </a:t>
            </a:r>
            <a:endParaRPr lang="en-US" b="0"/>
          </a:p>
          <a:p>
            <a:pPr marL="228600" indent="-228600">
              <a:buAutoNum type="arabicPeriod"/>
            </a:pPr>
            <a:endParaRPr lang="en-US" b="0"/>
          </a:p>
          <a:p>
            <a:pPr marL="228600" indent="-228600">
              <a:buAutoNum type="arabicPeriod"/>
            </a:pPr>
            <a:r>
              <a:rPr lang="en-US" b="0"/>
              <a:t>If you have more than one business location or CRID, you will be able to select another business location view using this dropdown. To the right is the Permit Fee amount and due date. </a:t>
            </a:r>
            <a:endParaRPr lang="en-US" b="1"/>
          </a:p>
          <a:p>
            <a:pPr marL="228600" indent="-228600">
              <a:buAutoNum type="arabicPeriod"/>
            </a:pPr>
            <a:endParaRPr lang="en-US" b="1"/>
          </a:p>
          <a:p>
            <a:pPr marL="228600" indent="-228600">
              <a:buAutoNum type="arabicPeriod"/>
            </a:pPr>
            <a:r>
              <a:rPr lang="en-US"/>
              <a:t>The Account Overview will only display if you have an EPS account. </a:t>
            </a:r>
            <a:endParaRPr lang="en-US" b="0"/>
          </a:p>
          <a:p>
            <a:pPr marL="228600" indent="-228600">
              <a:buAutoNum type="arabicPeriod"/>
            </a:pPr>
            <a:endParaRPr lang="en-US" b="0"/>
          </a:p>
          <a:p>
            <a:pPr marL="228600" indent="-228600">
              <a:buAutoNum type="arabicPeriod"/>
            </a:pPr>
            <a:r>
              <a:rPr lang="en-US" b="0"/>
              <a:t>Next is the mailer scorecard overview. It is available to view the mail quality of electronic mailings of cards, letters, and flats. There is also a link to the mailer scorecard if there is any information in the scorecard. If there is no information in the scorecard, you will see a link to Mailing Report, as we see here. </a:t>
            </a:r>
            <a:endParaRPr lang="en-US" b="1"/>
          </a:p>
          <a:p>
            <a:pPr marL="228600" indent="-228600">
              <a:buAutoNum type="arabicPeriod"/>
            </a:pPr>
            <a:endParaRPr lang="en-US" b="1"/>
          </a:p>
          <a:p>
            <a:pPr marL="228600" indent="-228600">
              <a:buAutoNum type="arabicPeriod"/>
            </a:pPr>
            <a:r>
              <a:rPr lang="en-US" b="0"/>
              <a:t>Then, we have the Favorites Services. Ten favorites can be added for ease of access, such as mailing reports, manage permits, EPS, etc. </a:t>
            </a:r>
            <a:endParaRPr lang="en-US" b="1"/>
          </a:p>
          <a:p>
            <a:pPr marL="228600" indent="-228600">
              <a:buAutoNum type="arabicPeriod"/>
            </a:pPr>
            <a:endParaRPr lang="en-US" b="1"/>
          </a:p>
          <a:p>
            <a:pPr marL="228600" indent="-228600">
              <a:buAutoNum type="arabicPeriod"/>
            </a:pPr>
            <a:r>
              <a:rPr lang="en-US" b="0"/>
              <a:t>The Recent Mailings will show recent mailings pending or finalized. </a:t>
            </a:r>
            <a:endParaRPr lang="en-US" b="1"/>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10</a:t>
            </a:fld>
            <a:endParaRPr lang="en-US"/>
          </a:p>
        </p:txBody>
      </p:sp>
    </p:spTree>
    <p:extLst>
      <p:ext uri="{BB962C8B-B14F-4D97-AF65-F5344CB8AC3E}">
        <p14:creationId xmlns:p14="http://schemas.microsoft.com/office/powerpoint/2010/main" val="1912460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Here is a closer look at the navigation bar.   The Service Navigation bar is at the top left.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pPr algn="l"/>
            <a:r>
              <a:rPr lang="en-US"/>
              <a:t>The Alerts ! will display important information. At this moment we have 2 Active Alerts: </a:t>
            </a:r>
            <a:r>
              <a:rPr lang="en-US" b="0" i="0">
                <a:solidFill>
                  <a:srgbClr val="FF0000"/>
                </a:solidFill>
                <a:effectLst/>
                <a:latin typeface="+mn-lt"/>
              </a:rPr>
              <a:t>We are asking you to </a:t>
            </a:r>
            <a:r>
              <a:rPr lang="en-US" b="0" i="0">
                <a:solidFill>
                  <a:srgbClr val="666666"/>
                </a:solidFill>
                <a:effectLst/>
                <a:latin typeface="+mn-lt"/>
              </a:rPr>
              <a:t>please refrain from entering changes to your company's name in the manage profile section of the Business Customer Gateway until August 6, 2023, due to a technical issue. And a reminder that Metallic Mercury and devices containing metallic mercury are always prohibited in the mail stream, including antique items such as thermometers, barometers , blood pressure monitors and similar devices.</a:t>
            </a:r>
            <a:endParaRPr lang="en-US">
              <a:latin typeface="+mn-lt"/>
            </a:endParaRPr>
          </a:p>
          <a:p>
            <a:endParaRPr lang="en-US"/>
          </a:p>
          <a:p>
            <a:r>
              <a:rPr lang="en-US"/>
              <a:t>Pending requests, is where the BSA will go to approve other users requesting access to the managed CRIDs services.</a:t>
            </a:r>
          </a:p>
          <a:p>
            <a:endParaRPr lang="en-US"/>
          </a:p>
          <a:p>
            <a:r>
              <a:rPr lang="en-US"/>
              <a:t>Manage account, is where the BSA or BSA Delegates can manage their profile, favorite services, business locations and users.</a:t>
            </a:r>
          </a:p>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11</a:t>
            </a:fld>
            <a:endParaRPr lang="en-US"/>
          </a:p>
        </p:txBody>
      </p:sp>
    </p:spTree>
    <p:extLst>
      <p:ext uri="{BB962C8B-B14F-4D97-AF65-F5344CB8AC3E}">
        <p14:creationId xmlns:p14="http://schemas.microsoft.com/office/powerpoint/2010/main" val="2988703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the Business Locations dropdown from the Welcome Page, giving the user options to view other locations.</a:t>
            </a:r>
          </a:p>
          <a:p>
            <a:endParaRPr lang="en-US"/>
          </a:p>
          <a:p>
            <a:r>
              <a:rPr lang="en-US"/>
              <a:t>There is also an indicator if any permit fees are due with the dollar amount, due date and the Balance and Fees link. Remember, that fees can be paid via EPS through this link.  </a:t>
            </a:r>
          </a:p>
          <a:p>
            <a:endParaRPr lang="en-US"/>
          </a:p>
          <a:p>
            <a:r>
              <a:rPr lang="en-US"/>
              <a:t>If the mailer is Full Service, the fees will not be available for payment if in FS Fee Waiver.</a:t>
            </a:r>
          </a:p>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12</a:t>
            </a:fld>
            <a:endParaRPr lang="en-US"/>
          </a:p>
        </p:txBody>
      </p:sp>
    </p:spTree>
    <p:extLst>
      <p:ext uri="{BB962C8B-B14F-4D97-AF65-F5344CB8AC3E}">
        <p14:creationId xmlns:p14="http://schemas.microsoft.com/office/powerpoint/2010/main" val="2496008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the menu options in the Manage Account Drop down.</a:t>
            </a:r>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13</a:t>
            </a:fld>
            <a:endParaRPr lang="en-US"/>
          </a:p>
        </p:txBody>
      </p:sp>
    </p:spTree>
    <p:extLst>
      <p:ext uri="{BB962C8B-B14F-4D97-AF65-F5344CB8AC3E}">
        <p14:creationId xmlns:p14="http://schemas.microsoft.com/office/powerpoint/2010/main" val="905699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the home page, the mailer scorecard allows letter, flat and Periodical customers to view their performance when submitting an eDoc.  Views can be by eDoc Submitter, Mail Preparer and Mail Owner.</a:t>
            </a:r>
          </a:p>
          <a:p>
            <a:endParaRPr lang="en-US"/>
          </a:p>
          <a:p>
            <a:r>
              <a:rPr lang="en-US"/>
              <a:t>An exclamation mark next to the Programs indicates there are errors exceeding the metric threshold.</a:t>
            </a:r>
          </a:p>
          <a:p>
            <a:endParaRPr lang="en-US"/>
          </a:p>
          <a:p>
            <a:r>
              <a:rPr lang="en-US"/>
              <a:t>Top Errors shows the Program errors with the highest amount over threshold.</a:t>
            </a:r>
          </a:p>
          <a:p>
            <a:endParaRPr lang="en-US"/>
          </a:p>
          <a:p>
            <a:r>
              <a:rPr lang="en-US"/>
              <a:t>There is also a direct link to the mailer scorecard.</a:t>
            </a:r>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14</a:t>
            </a:fld>
            <a:endParaRPr lang="en-US"/>
          </a:p>
        </p:txBody>
      </p:sp>
    </p:spTree>
    <p:extLst>
      <p:ext uri="{BB962C8B-B14F-4D97-AF65-F5344CB8AC3E}">
        <p14:creationId xmlns:p14="http://schemas.microsoft.com/office/powerpoint/2010/main" val="622338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the Manage Favorites options. The user can select up to 10 services and can access the Edit service by clicking on the Edit button on the home page widget OR selecting Mange Account from the home navigation page then going to Manage Favorites.</a:t>
            </a:r>
          </a:p>
          <a:p>
            <a:endParaRPr lang="en-US"/>
          </a:p>
          <a:p>
            <a:r>
              <a:rPr lang="en-US"/>
              <a:t>Only services the user has access to will be listed in the Manage Favorites.</a:t>
            </a:r>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15</a:t>
            </a:fld>
            <a:endParaRPr lang="en-US"/>
          </a:p>
        </p:txBody>
      </p:sp>
    </p:spTree>
    <p:extLst>
      <p:ext uri="{BB962C8B-B14F-4D97-AF65-F5344CB8AC3E}">
        <p14:creationId xmlns:p14="http://schemas.microsoft.com/office/powerpoint/2010/main" val="3770651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EPS Account Overview widget on the home page will only display EPS information.  The user must be a BSA/Delegate for BCG Manage Mailing Activity and have at least an EPS Subscriber role to view. </a:t>
            </a:r>
          </a:p>
          <a:p>
            <a:endParaRPr lang="en-US"/>
          </a:p>
          <a:p>
            <a:r>
              <a:rPr lang="en-US"/>
              <a:t>The view can be by permit, EPS, view the Trust balance, view the ACH Debit pending transactions. Transactions are aggregated each day at 6pm eastern. This view shows the account status and a link to EPS. </a:t>
            </a:r>
          </a:p>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16</a:t>
            </a:fld>
            <a:endParaRPr lang="en-US"/>
          </a:p>
        </p:txBody>
      </p:sp>
    </p:spTree>
    <p:extLst>
      <p:ext uri="{BB962C8B-B14F-4D97-AF65-F5344CB8AC3E}">
        <p14:creationId xmlns:p14="http://schemas.microsoft.com/office/powerpoint/2010/main" val="3167697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At the bottom of the home page, the recent mailings widget displays up to 10 of your recent letters and flats mailings, for which submitted by eDoc, from the </a:t>
            </a:r>
            <a:r>
              <a:rPr lang="en-US" i="1"/>
              <a:t>PostalOne! </a:t>
            </a:r>
            <a:r>
              <a:rPr lang="en-US"/>
              <a:t>dashboard.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To view this widget, user must have MMA access. </a:t>
            </a:r>
            <a:r>
              <a:rPr lang="en-US">
                <a:solidFill>
                  <a:schemeClr val="bg1"/>
                </a:solidFill>
              </a:rPr>
              <a:t>Statements are displayed with a filterable status and date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solidFill>
                <a:srgbClr val="5193C7"/>
              </a:solidFill>
            </a:endParaRPr>
          </a:p>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17</a:t>
            </a:fld>
            <a:endParaRPr lang="en-US"/>
          </a:p>
        </p:txBody>
      </p:sp>
    </p:spTree>
    <p:extLst>
      <p:ext uri="{BB962C8B-B14F-4D97-AF65-F5344CB8AC3E}">
        <p14:creationId xmlns:p14="http://schemas.microsoft.com/office/powerpoint/2010/main" val="3473841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the most common mailing service requests, which encompass Manage Mailing Activity.</a:t>
            </a:r>
          </a:p>
          <a:p>
            <a:endParaRPr lang="en-US"/>
          </a:p>
          <a:p>
            <a:r>
              <a:rPr lang="en-US"/>
              <a:t>Balance and Fees – with EPS, pay fees; set auto pay feature, fee renewal notice; set low balance alert</a:t>
            </a:r>
          </a:p>
          <a:p>
            <a:r>
              <a:rPr lang="en-US" i="1"/>
              <a:t>PostalOne! </a:t>
            </a:r>
            <a:r>
              <a:rPr lang="en-US"/>
              <a:t>Dashboard – view mailings; same as BMEU </a:t>
            </a:r>
            <a:r>
              <a:rPr lang="en-US" i="1"/>
              <a:t>PostalOne! </a:t>
            </a:r>
            <a:r>
              <a:rPr lang="en-US"/>
              <a:t>Dashboard view</a:t>
            </a:r>
          </a:p>
          <a:p>
            <a:r>
              <a:rPr lang="en-US"/>
              <a:t>IMsb Tool - an online tool which will allow mailers to produce the Intelligent Mail barcode (IMb) for mailings.</a:t>
            </a:r>
          </a:p>
          <a:p>
            <a:r>
              <a:rPr lang="en-US"/>
              <a:t>Mailer ID – view mailer ID assigned to a business locations and request additional MIDs</a:t>
            </a:r>
          </a:p>
          <a:p>
            <a:r>
              <a:rPr lang="en-US"/>
              <a:t>Mailing Reports – various </a:t>
            </a:r>
            <a:r>
              <a:rPr lang="en-US" i="1"/>
              <a:t>PostalOne! </a:t>
            </a:r>
            <a:r>
              <a:rPr lang="en-US"/>
              <a:t>reports</a:t>
            </a:r>
          </a:p>
          <a:p>
            <a:r>
              <a:rPr lang="en-US"/>
              <a:t>Manage Permits – see all permits linked to business location</a:t>
            </a:r>
          </a:p>
          <a:p>
            <a:r>
              <a:rPr lang="en-US"/>
              <a:t>MyMSSC Portal - Portal for Commercial Mailers to submit inquires on mailing permits, HAZMAT reviews, PostalOne! assistance, ABRM tool assistance, or to submit questions related to commercial mail and mailpiece design.</a:t>
            </a:r>
          </a:p>
          <a:p>
            <a:r>
              <a:rPr lang="en-US"/>
              <a:t>Postal Wizard – upload mailings electronically - a tool that gives small-volume mailers a secure, electronic means for submitting postage statements and simplifies calculating postage, checking balance and fees, and viewing mailing reports and mailing history. This service is part of Manage Mailing Activity.</a:t>
            </a:r>
          </a:p>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18</a:t>
            </a:fld>
            <a:endParaRPr lang="en-US"/>
          </a:p>
        </p:txBody>
      </p:sp>
    </p:spTree>
    <p:extLst>
      <p:ext uri="{BB962C8B-B14F-4D97-AF65-F5344CB8AC3E}">
        <p14:creationId xmlns:p14="http://schemas.microsoft.com/office/powerpoint/2010/main" val="1094528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a:solidFill>
                  <a:srgbClr val="000000"/>
                </a:solidFill>
                <a:latin typeface="Calibri" panose="020F0502020204030204" pitchFamily="34" charset="0"/>
              </a:rPr>
              <a:t>As we mentioned on a previous slide, the Mailing Reports shortcut can be set in the Favorites widget of the BCG Home page for faster access. Otherwise, at the top navigation bar select Mailing Services and scroll to Mailing Reports.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baseline="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The Mailing Reports page is where mailers have access to various mailing reports.  (Review the different reports.)</a:t>
            </a:r>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19</a:t>
            </a:fld>
            <a:endParaRPr lang="en-US"/>
          </a:p>
        </p:txBody>
      </p:sp>
    </p:spTree>
    <p:extLst>
      <p:ext uri="{BB962C8B-B14F-4D97-AF65-F5344CB8AC3E}">
        <p14:creationId xmlns:p14="http://schemas.microsoft.com/office/powerpoint/2010/main" val="2815133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Business Customer Gateway or BCG for short,  is a single-entry point  portal or “Gateway” to access online services and applications. Users can access Intelligent Mail® products and services, including PostalOne!, Facility Access and Shipment Tracking, Mailer IDs, eInduction and tracking.</a:t>
            </a:r>
          </a:p>
          <a:p>
            <a:endParaRPr lang="en-US"/>
          </a:p>
          <a:p>
            <a:r>
              <a:rPr lang="en-US"/>
              <a:t>Access to multiple services is provided through a single username and password.</a:t>
            </a:r>
          </a:p>
          <a:p>
            <a:endParaRPr lang="en-US"/>
          </a:p>
          <a:p>
            <a:r>
              <a:rPr lang="en-US"/>
              <a:t>The BCG is a secure portal, for these services and even though they are accessed thru the BCG, the user is taken to a different application.  Facility Access Shipment Tracking (FAST) is one example, Enterprise Payment System EPS would be another…hence the name “Gateway” .</a:t>
            </a:r>
          </a:p>
          <a:p>
            <a:endParaRPr lang="en-US"/>
          </a:p>
          <a:p>
            <a:r>
              <a:rPr lang="en-US"/>
              <a:t>The first user that creates a BCG username or the first to request access to a Business’s Location, or CRID (Customer Reference ID #), becomes the BSA, Business Service Administrator for that location.  Also, for some services within the BCG, the first-person requesting that service will become the BSA of that service. So it may be that a there is a different BSA for a service than the </a:t>
            </a:r>
            <a:r>
              <a:rPr lang="en-US" i="1"/>
              <a:t>BCG</a:t>
            </a:r>
            <a:r>
              <a:rPr lang="en-US"/>
              <a:t> BSA designee.</a:t>
            </a:r>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2</a:t>
            </a:fld>
            <a:endParaRPr lang="en-US"/>
          </a:p>
        </p:txBody>
      </p:sp>
    </p:spTree>
    <p:extLst>
      <p:ext uri="{BB962C8B-B14F-4D97-AF65-F5344CB8AC3E}">
        <p14:creationId xmlns:p14="http://schemas.microsoft.com/office/powerpoint/2010/main" val="3924844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all the Shipping Services, as you can see there are also several services Mailing Services.</a:t>
            </a:r>
          </a:p>
          <a:p>
            <a:endParaRPr lang="en-US"/>
          </a:p>
          <a:p>
            <a:r>
              <a:rPr lang="en-US"/>
              <a:t>Online Enrollment - </a:t>
            </a:r>
            <a:r>
              <a:rPr lang="en-US" b="0" i="0">
                <a:solidFill>
                  <a:srgbClr val="666666"/>
                </a:solidFill>
                <a:effectLst/>
                <a:latin typeface="HelveticaNeueW02-55Roma"/>
              </a:rPr>
              <a:t>Use Online Enrollment to enroll in these Shipping Services: Electronic Verification System (eVS), Parcel Return Service (PRS), Priority Mail Express Manifesting (PMEM), Tracking Only for Confirmation Services, or Scan Based Payment.</a:t>
            </a:r>
          </a:p>
          <a:p>
            <a:endParaRPr lang="en-US" b="0" i="0">
              <a:solidFill>
                <a:srgbClr val="666666"/>
              </a:solidFill>
              <a:effectLst/>
              <a:latin typeface="HelveticaNeueW02-55Roma"/>
            </a:endParaRPr>
          </a:p>
          <a:p>
            <a:r>
              <a:rPr lang="en-US" b="1" i="0">
                <a:solidFill>
                  <a:srgbClr val="666666"/>
                </a:solidFill>
                <a:effectLst/>
                <a:latin typeface="HelveticaNeueW02-55Roma"/>
              </a:rPr>
              <a:t>Premium Forwarding Service Commercial™ - </a:t>
            </a:r>
            <a:r>
              <a:rPr lang="en-US" b="0" i="0">
                <a:solidFill>
                  <a:srgbClr val="666666"/>
                </a:solidFill>
                <a:effectLst/>
                <a:latin typeface="HelveticaNeueW02-55Roma"/>
              </a:rPr>
              <a:t>Users of premium forwarding service - commercial may redirect mail from one address they to another on a regular schedule, allowing for aggregation of mailings or shipments on a timeline that serves the user's needs. </a:t>
            </a:r>
          </a:p>
          <a:p>
            <a:endParaRPr lang="en-US" b="1" i="0">
              <a:solidFill>
                <a:srgbClr val="666666"/>
              </a:solidFill>
              <a:effectLst/>
              <a:latin typeface="HelveticaNeueW02-55Roma"/>
            </a:endParaRPr>
          </a:p>
          <a:p>
            <a:r>
              <a:rPr lang="en-US" b="1" i="0">
                <a:solidFill>
                  <a:srgbClr val="666666"/>
                </a:solidFill>
                <a:effectLst/>
                <a:latin typeface="HelveticaNeueW02-55Roma"/>
              </a:rPr>
              <a:t>USPS Package Intercept</a:t>
            </a:r>
            <a:r>
              <a:rPr lang="en-US" b="0" i="0">
                <a:solidFill>
                  <a:srgbClr val="666666"/>
                </a:solidFill>
                <a:effectLst/>
                <a:latin typeface="HelveticaNeueW02-55Roma"/>
              </a:rPr>
              <a:t> - Users of premium forwarding service - commercial may redirect mail from one address they to another on a regular schedule, allowing for aggregation of mailings or shipments on a timeline that serves the user's needs.</a:t>
            </a:r>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20</a:t>
            </a:fld>
            <a:endParaRPr lang="en-US"/>
          </a:p>
        </p:txBody>
      </p:sp>
    </p:spTree>
    <p:extLst>
      <p:ext uri="{BB962C8B-B14F-4D97-AF65-F5344CB8AC3E}">
        <p14:creationId xmlns:p14="http://schemas.microsoft.com/office/powerpoint/2010/main" val="334807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Enterprise Payment System </a:t>
            </a:r>
            <a:r>
              <a:rPr lang="en-US" b="0"/>
              <a:t>allows USPS customers to setup and manage a centralized and secure payment account. An Enterprise Payment account is linked to an ACH Debit or Trust and allows customers to pay for USPS products and services and view reports.</a:t>
            </a:r>
          </a:p>
          <a:p>
            <a:endParaRPr lang="en-US" b="0"/>
          </a:p>
          <a:p>
            <a:r>
              <a:rPr lang="en-US" b="1"/>
              <a:t>Enterprise PO Boxes Online </a:t>
            </a:r>
            <a:r>
              <a:rPr lang="en-US" b="0"/>
              <a:t>- Pay your PO Box, Caller and Reserve fees with your Enterprise Payment Account.</a:t>
            </a:r>
          </a:p>
          <a:p>
            <a:endParaRPr lang="en-US" b="0"/>
          </a:p>
          <a:p>
            <a:r>
              <a:rPr lang="en-US" b="1"/>
              <a:t>Pickup on Demand </a:t>
            </a:r>
            <a:r>
              <a:rPr lang="en-US"/>
              <a:t>service on USPS.com allows customers to conveniently schedule a pickup within a two-hour time frame and pay for it online. The system allows the customer to select a single Pickup on Demand request or reoccurring pickups for up to 1 year.</a:t>
            </a:r>
          </a:p>
          <a:p>
            <a:endParaRPr lang="en-US"/>
          </a:p>
          <a:p>
            <a:r>
              <a:rPr lang="en-US" b="1" err="1"/>
              <a:t>StampsNow</a:t>
            </a:r>
            <a:r>
              <a:rPr lang="en-US" b="1"/>
              <a:t> Commercial Postal Store </a:t>
            </a:r>
            <a:r>
              <a:rPr lang="en-US"/>
              <a:t>- Provides large mailers access to the online Commercial Postal Store where they can leverage Enterprise Payment as a means of paying for purchases using Trust, ACH and credit cards.</a:t>
            </a:r>
          </a:p>
          <a:p>
            <a:endParaRPr lang="en-US"/>
          </a:p>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21</a:t>
            </a:fld>
            <a:endParaRPr lang="en-US"/>
          </a:p>
        </p:txBody>
      </p:sp>
    </p:spTree>
    <p:extLst>
      <p:ext uri="{BB962C8B-B14F-4D97-AF65-F5344CB8AC3E}">
        <p14:creationId xmlns:p14="http://schemas.microsoft.com/office/powerpoint/2010/main" val="1883349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Under the Manage Account tab you will find:</a:t>
            </a:r>
          </a:p>
          <a:p>
            <a:r>
              <a:rPr lang="en-US"/>
              <a:t>Manage Profile</a:t>
            </a:r>
          </a:p>
          <a:p>
            <a:r>
              <a:rPr lang="en-US"/>
              <a:t>Manage Favorites</a:t>
            </a:r>
          </a:p>
          <a:p>
            <a:r>
              <a:rPr lang="en-US"/>
              <a:t>Manage Services</a:t>
            </a:r>
          </a:p>
          <a:p>
            <a:r>
              <a:rPr lang="en-US"/>
              <a:t>Manage Locations</a:t>
            </a:r>
          </a:p>
          <a:p>
            <a:r>
              <a:rPr lang="en-US"/>
              <a:t>Manage Users </a:t>
            </a:r>
          </a:p>
          <a:p>
            <a:r>
              <a:rPr lang="en-US"/>
              <a:t>And the Log Out link</a:t>
            </a:r>
          </a:p>
          <a:p>
            <a:r>
              <a:rPr lang="en-US"/>
              <a:t>In this slide we see the Manage Profile tab, where the BSA can:</a:t>
            </a:r>
          </a:p>
          <a:p>
            <a:pPr marL="285750" indent="-285750">
              <a:buFont typeface="Arial" panose="020B0604020202020204" pitchFamily="34" charset="0"/>
              <a:buChar char="•"/>
            </a:pPr>
            <a:r>
              <a:rPr lang="en-US"/>
              <a:t>Update Contact info</a:t>
            </a:r>
          </a:p>
          <a:p>
            <a:pPr marL="285750" indent="-285750">
              <a:buFont typeface="Arial" panose="020B0604020202020204" pitchFamily="34" charset="0"/>
              <a:buChar char="•"/>
            </a:pPr>
            <a:r>
              <a:rPr lang="en-US"/>
              <a:t>Change password</a:t>
            </a:r>
          </a:p>
          <a:p>
            <a:pPr marL="285750" indent="-285750">
              <a:buFont typeface="Arial" panose="020B0604020202020204" pitchFamily="34" charset="0"/>
              <a:buChar char="•"/>
            </a:pPr>
            <a:r>
              <a:rPr lang="en-US"/>
              <a:t>Update business address</a:t>
            </a:r>
          </a:p>
          <a:p>
            <a:pPr marL="285750" indent="-285750">
              <a:buFont typeface="Arial" panose="020B0604020202020204" pitchFamily="34" charset="0"/>
              <a:buChar char="•"/>
            </a:pPr>
            <a:r>
              <a:rPr lang="en-US"/>
              <a:t>Change BCG home location</a:t>
            </a:r>
          </a:p>
          <a:p>
            <a:pPr marL="285750" indent="-285750">
              <a:buFont typeface="Arial" panose="020B0604020202020204" pitchFamily="34" charset="0"/>
              <a:buChar char="•"/>
            </a:pPr>
            <a:r>
              <a:rPr lang="en-US"/>
              <a:t>Remove business locations</a:t>
            </a:r>
          </a:p>
          <a:p>
            <a:pPr marL="0" indent="0">
              <a:buFont typeface="Arial" panose="020B0604020202020204" pitchFamily="34" charset="0"/>
              <a:buNone/>
            </a:pPr>
            <a:r>
              <a:rPr lang="en-US" b="1"/>
              <a:t>Favorites services </a:t>
            </a:r>
            <a:r>
              <a:rPr lang="en-US"/>
              <a:t>user can add up to 10 service they have access to</a:t>
            </a:r>
          </a:p>
          <a:p>
            <a:pPr marL="0" indent="0">
              <a:buFont typeface="Arial" panose="020B0604020202020204" pitchFamily="34" charset="0"/>
              <a:buNone/>
            </a:pPr>
            <a:r>
              <a:rPr lang="en-US"/>
              <a:t>BSAs can change their BCG </a:t>
            </a:r>
            <a:r>
              <a:rPr lang="en-US" b="1"/>
              <a:t>Home Business location</a:t>
            </a:r>
            <a:r>
              <a:rPr lang="en-US"/>
              <a:t>, view their Mailer IDs, and add other business locations they may need to manage.</a:t>
            </a:r>
          </a:p>
          <a:p>
            <a:pPr marL="0" indent="0">
              <a:buFont typeface="Arial" panose="020B0604020202020204" pitchFamily="34" charset="0"/>
              <a:buNone/>
            </a:pPr>
            <a:r>
              <a:rPr lang="en-US"/>
              <a:t>If the BSA profiled the BCG as an </a:t>
            </a:r>
            <a:r>
              <a:rPr lang="en-US" b="1"/>
              <a:t>MSP</a:t>
            </a:r>
            <a:r>
              <a:rPr lang="en-US"/>
              <a:t>, they will have the MSP options to get MIDs/or CRIDs for their customers or perform the MSP Balance Check using the Customer Validation Tool.</a:t>
            </a:r>
          </a:p>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22</a:t>
            </a:fld>
            <a:endParaRPr lang="en-US"/>
          </a:p>
        </p:txBody>
      </p:sp>
    </p:spTree>
    <p:extLst>
      <p:ext uri="{BB962C8B-B14F-4D97-AF65-F5344CB8AC3E}">
        <p14:creationId xmlns:p14="http://schemas.microsoft.com/office/powerpoint/2010/main" val="168659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24</a:t>
            </a:fld>
            <a:endParaRPr lang="en-US"/>
          </a:p>
        </p:txBody>
      </p:sp>
    </p:spTree>
    <p:extLst>
      <p:ext uri="{BB962C8B-B14F-4D97-AF65-F5344CB8AC3E}">
        <p14:creationId xmlns:p14="http://schemas.microsoft.com/office/powerpoint/2010/main" val="778329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The Business Service Administrator or Delegate can revoke Users’ access to services and archive these records. Once the User is Archived, records will not be displayed under Manage Users for the BSA or Delegates.</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From the Access Level dropdown, choose the No Access Level</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BSA/Delegate can search for a specific user, service, or location, use the filters to narrow down the list.</a:t>
            </a:r>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25</a:t>
            </a:fld>
            <a:endParaRPr lang="en-US"/>
          </a:p>
        </p:txBody>
      </p:sp>
    </p:spTree>
    <p:extLst>
      <p:ext uri="{BB962C8B-B14F-4D97-AF65-F5344CB8AC3E}">
        <p14:creationId xmlns:p14="http://schemas.microsoft.com/office/powerpoint/2010/main" val="4103366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26</a:t>
            </a:fld>
            <a:endParaRPr lang="en-US"/>
          </a:p>
        </p:txBody>
      </p:sp>
    </p:spTree>
    <p:extLst>
      <p:ext uri="{BB962C8B-B14F-4D97-AF65-F5344CB8AC3E}">
        <p14:creationId xmlns:p14="http://schemas.microsoft.com/office/powerpoint/2010/main" val="33558168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click the Revoke and Archive Users link.</a:t>
            </a:r>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27</a:t>
            </a:fld>
            <a:endParaRPr lang="en-US"/>
          </a:p>
        </p:txBody>
      </p:sp>
    </p:spTree>
    <p:extLst>
      <p:ext uri="{BB962C8B-B14F-4D97-AF65-F5344CB8AC3E}">
        <p14:creationId xmlns:p14="http://schemas.microsoft.com/office/powerpoint/2010/main" val="15068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Follow the instructions Step 1 thru Step 4; Select the user</a:t>
            </a:r>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28</a:t>
            </a:fld>
            <a:endParaRPr lang="en-US"/>
          </a:p>
        </p:txBody>
      </p:sp>
    </p:spTree>
    <p:extLst>
      <p:ext uri="{BB962C8B-B14F-4D97-AF65-F5344CB8AC3E}">
        <p14:creationId xmlns:p14="http://schemas.microsoft.com/office/powerpoint/2010/main" val="445014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the user is selected, all the service they have access to will appear.  Check one, multiple or Select All to remove services.</a:t>
            </a:r>
          </a:p>
          <a:p>
            <a:endParaRPr lang="en-US"/>
          </a:p>
          <a:p>
            <a:r>
              <a:rPr lang="en-US"/>
              <a:t>Any boxes already checked are services that have been removed.</a:t>
            </a:r>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29</a:t>
            </a:fld>
            <a:endParaRPr lang="en-US"/>
          </a:p>
        </p:txBody>
      </p:sp>
    </p:spTree>
    <p:extLst>
      <p:ext uri="{BB962C8B-B14F-4D97-AF65-F5344CB8AC3E}">
        <p14:creationId xmlns:p14="http://schemas.microsoft.com/office/powerpoint/2010/main" val="20694396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this slide we see how the user’s name appears in the Filter by User dropdown BEFORE services are removed.  Then after service are removed, the user no longer appears.</a:t>
            </a:r>
          </a:p>
          <a:p>
            <a:endParaRPr lang="en-US"/>
          </a:p>
          <a:p>
            <a:r>
              <a:rPr lang="en-US"/>
              <a:t>Users will not be visible in Manage Users after they have been archived.</a:t>
            </a:r>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30</a:t>
            </a:fld>
            <a:endParaRPr lang="en-US"/>
          </a:p>
        </p:txBody>
      </p:sp>
    </p:spTree>
    <p:extLst>
      <p:ext uri="{BB962C8B-B14F-4D97-AF65-F5344CB8AC3E}">
        <p14:creationId xmlns:p14="http://schemas.microsoft.com/office/powerpoint/2010/main" val="1498265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Business Customer Gateway - A secure portal to access mailing, shipping and additional mailing services via a single username and password.</a:t>
            </a:r>
          </a:p>
          <a:p>
            <a:endParaRPr lang="en-US"/>
          </a:p>
          <a:p>
            <a:r>
              <a:rPr lang="en-US"/>
              <a:t>Customer Registration ID – it’s a numeric code that uniquely identify a business at a location.</a:t>
            </a:r>
          </a:p>
          <a:p>
            <a:endParaRPr lang="en-US"/>
          </a:p>
          <a:p>
            <a:r>
              <a:rPr lang="en-US"/>
              <a:t>Mailer ID – a unique 6- or 9-digit ID number that identifies a Mail Owner, Mailing Agent or a Mail Service Provider.</a:t>
            </a:r>
          </a:p>
          <a:p>
            <a:endParaRPr lang="en-US"/>
          </a:p>
          <a:p>
            <a:r>
              <a:rPr lang="en-US"/>
              <a:t>Business Service Administrator - Usually, the first person to request service for a business location becomes the BSA of that service and can manage others user's access.</a:t>
            </a:r>
          </a:p>
          <a:p>
            <a:endParaRPr lang="en-US"/>
          </a:p>
          <a:p>
            <a:r>
              <a:rPr lang="en-US"/>
              <a:t>Business Service Administrator Delegate - Acts on behalf of the BSA; can revoke or approve users' access.</a:t>
            </a:r>
          </a:p>
          <a:p>
            <a:endParaRPr lang="en-US"/>
          </a:p>
          <a:p>
            <a:r>
              <a:rPr lang="en-US"/>
              <a:t>Managed Mailing Activity - Site of core services, manage permits, balances and fees. </a:t>
            </a:r>
          </a:p>
          <a:p>
            <a:endParaRPr lang="en-US"/>
          </a:p>
          <a:p>
            <a:endParaRPr lang="en-US"/>
          </a:p>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3</a:t>
            </a:fld>
            <a:endParaRPr lang="en-US"/>
          </a:p>
        </p:txBody>
      </p:sp>
    </p:spTree>
    <p:extLst>
      <p:ext uri="{BB962C8B-B14F-4D97-AF65-F5344CB8AC3E}">
        <p14:creationId xmlns:p14="http://schemas.microsoft.com/office/powerpoint/2010/main" val="1578260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bg1"/>
                </a:solidFill>
              </a:rPr>
              <a:t>To unarchive a user, uncheck the service you wish to see in Manage Users.</a:t>
            </a:r>
          </a:p>
          <a:p>
            <a:r>
              <a:rPr lang="en-US">
                <a:solidFill>
                  <a:schemeClr val="bg1"/>
                </a:solidFill>
              </a:rPr>
              <a:t> </a:t>
            </a:r>
          </a:p>
          <a:p>
            <a:r>
              <a:rPr lang="en-US">
                <a:solidFill>
                  <a:schemeClr val="bg1"/>
                </a:solidFill>
              </a:rPr>
              <a:t>Restoring any or all the services will allow the user to appear on the manage users screen. </a:t>
            </a:r>
          </a:p>
          <a:p>
            <a:endParaRPr lang="en-US">
              <a:solidFill>
                <a:schemeClr val="bg1"/>
              </a:solidFill>
            </a:endParaRPr>
          </a:p>
          <a:p>
            <a:r>
              <a:rPr lang="en-US">
                <a:solidFill>
                  <a:schemeClr val="bg1"/>
                </a:solidFill>
              </a:rPr>
              <a:t>If all services were removed from the user or if the user was removed from the main CRID then that user cannot be restored. </a:t>
            </a:r>
          </a:p>
          <a:p>
            <a:endParaRPr lang="en-US" u="sng">
              <a:solidFill>
                <a:schemeClr val="bg1"/>
              </a:solidFill>
            </a:endParaRPr>
          </a:p>
          <a:p>
            <a:r>
              <a:rPr lang="en-US" u="sng">
                <a:solidFill>
                  <a:schemeClr val="bg1"/>
                </a:solidFill>
              </a:rPr>
              <a:t>Please note: A user who has a service restored will have to be approved for that service again by the BSA. This can be accomplished in Manage Users.</a:t>
            </a:r>
          </a:p>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31</a:t>
            </a:fld>
            <a:endParaRPr lang="en-US"/>
          </a:p>
        </p:txBody>
      </p:sp>
    </p:spTree>
    <p:extLst>
      <p:ext uri="{BB962C8B-B14F-4D97-AF65-F5344CB8AC3E}">
        <p14:creationId xmlns:p14="http://schemas.microsoft.com/office/powerpoint/2010/main" val="20157939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restore the users access, uncheck one, some or Select All to reinstate access.</a:t>
            </a:r>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32</a:t>
            </a:fld>
            <a:endParaRPr lang="en-US"/>
          </a:p>
        </p:txBody>
      </p:sp>
    </p:spTree>
    <p:extLst>
      <p:ext uri="{BB962C8B-B14F-4D97-AF65-F5344CB8AC3E}">
        <p14:creationId xmlns:p14="http://schemas.microsoft.com/office/powerpoint/2010/main" val="1677035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need any assistance navigating the BCG or gaining access to services, click on HELP on the home page of the BCG. It will take you to the support page. Here you will find the BCG Navigation Guide, contact # and emails and a link for instructions to change or update a BSA for a CRID.</a:t>
            </a:r>
          </a:p>
          <a:p>
            <a:endParaRPr lang="en-US"/>
          </a:p>
          <a:p>
            <a:r>
              <a:rPr lang="en-US"/>
              <a:t>When you click on “</a:t>
            </a:r>
            <a:r>
              <a:rPr lang="en-US" u="sng"/>
              <a:t>Need to manage BSA assignments?</a:t>
            </a:r>
            <a:r>
              <a:rPr lang="en-US"/>
              <a:t>” it will give you the instructions on how to change or update the BSA for your CRID if you incorrectly become the BSA or if the BSA has left your company.</a:t>
            </a:r>
          </a:p>
          <a:p>
            <a:endParaRPr lang="en-US"/>
          </a:p>
          <a:p>
            <a:r>
              <a:rPr lang="en-US"/>
              <a:t>Did you become the BSA incorrectly? To remove your BSA role, please send your request to the Mailing and Shipping Solutions Center (MSSC) via email at mssc@usps.gov.</a:t>
            </a:r>
          </a:p>
          <a:p>
            <a:endParaRPr lang="en-US"/>
          </a:p>
          <a:p>
            <a:r>
              <a:rPr lang="en-US"/>
              <a:t>The request should be on company letterhead and contain the following information:</a:t>
            </a:r>
          </a:p>
          <a:p>
            <a:r>
              <a:rPr lang="en-US"/>
              <a:t>CRID and service(s) you would like to be removed as BSA</a:t>
            </a:r>
          </a:p>
          <a:p>
            <a:r>
              <a:rPr lang="en-US"/>
              <a:t>Contact info</a:t>
            </a:r>
          </a:p>
          <a:p>
            <a:r>
              <a:rPr lang="en-US"/>
              <a:t>Username</a:t>
            </a:r>
          </a:p>
          <a:p>
            <a:r>
              <a:rPr lang="en-US"/>
              <a:t>Username of new BSA</a:t>
            </a:r>
          </a:p>
          <a:p>
            <a:r>
              <a:rPr lang="en-US"/>
              <a:t>Reason for the requested change</a:t>
            </a:r>
          </a:p>
          <a:p>
            <a:endParaRPr lang="en-US"/>
          </a:p>
          <a:p>
            <a:r>
              <a:rPr lang="en-US"/>
              <a:t>Has your BSA left the company? If the BSA for your business location is no longer with the company, and should be transitioned to another user, please send your request to the Mailing and Shipping Solutions Center (MSSC) via email at mssc@usps.gov.</a:t>
            </a:r>
          </a:p>
          <a:p>
            <a:endParaRPr lang="en-US"/>
          </a:p>
          <a:p>
            <a:r>
              <a:rPr lang="en-US"/>
              <a:t>The request should be on company letterhead and contain the following information:</a:t>
            </a:r>
          </a:p>
          <a:p>
            <a:r>
              <a:rPr lang="en-US"/>
              <a:t>CRID and service(s) for which the BSA should be removed</a:t>
            </a:r>
          </a:p>
          <a:p>
            <a:r>
              <a:rPr lang="en-US"/>
              <a:t>Username of the new BSA</a:t>
            </a:r>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33</a:t>
            </a:fld>
            <a:endParaRPr lang="en-US"/>
          </a:p>
        </p:txBody>
      </p:sp>
    </p:spTree>
    <p:extLst>
      <p:ext uri="{BB962C8B-B14F-4D97-AF65-F5344CB8AC3E}">
        <p14:creationId xmlns:p14="http://schemas.microsoft.com/office/powerpoint/2010/main" val="41301685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Ok, now to show you how to use one of the services on the BCG, the Postal Wizard. </a:t>
            </a:r>
            <a:r>
              <a:rPr lang="en-US" sz="1800" kern="1400">
                <a:ln>
                  <a:noFill/>
                </a:ln>
                <a:solidFill>
                  <a:srgbClr val="000000"/>
                </a:solidFill>
                <a:effectLst/>
                <a:latin typeface="Arial" panose="020B0604020202020204" pitchFamily="34" charset="0"/>
              </a:rPr>
              <a:t>Postal Wizard is an online tool that gives mailers a secure, electronic means for submitting postage statements electronically. Using Postal Wizard eliminates the need for hard-copy postage statements. Users must have a USPS Business Customer Gateway (BCG) Account with an active mailing permit linked to their BCG account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kern="1400">
              <a:ln>
                <a:noFill/>
              </a:ln>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34</a:t>
            </a:fld>
            <a:endParaRPr lang="en-US"/>
          </a:p>
        </p:txBody>
      </p:sp>
    </p:spTree>
    <p:extLst>
      <p:ext uri="{BB962C8B-B14F-4D97-AF65-F5344CB8AC3E}">
        <p14:creationId xmlns:p14="http://schemas.microsoft.com/office/powerpoint/2010/main" val="19395504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locate Postal Wizard by clicking on the Mailing Services tab. You can also save it as a favorite under Favorite Services.</a:t>
            </a:r>
          </a:p>
        </p:txBody>
      </p:sp>
      <p:sp>
        <p:nvSpPr>
          <p:cNvPr id="4" name="Slide Number Placeholder 3"/>
          <p:cNvSpPr>
            <a:spLocks noGrp="1"/>
          </p:cNvSpPr>
          <p:nvPr>
            <p:ph type="sldNum" sz="quarter" idx="5"/>
          </p:nvPr>
        </p:nvSpPr>
        <p:spPr/>
        <p:txBody>
          <a:bodyPr/>
          <a:lstStyle/>
          <a:p>
            <a:fld id="{E91E8929-F7C7-4D1E-91E8-BD3E385E83E7}" type="slidenum">
              <a:rPr lang="en-US" smtClean="0"/>
              <a:t>35</a:t>
            </a:fld>
            <a:endParaRPr lang="en-US"/>
          </a:p>
        </p:txBody>
      </p:sp>
    </p:spTree>
    <p:extLst>
      <p:ext uri="{BB962C8B-B14F-4D97-AF65-F5344CB8AC3E}">
        <p14:creationId xmlns:p14="http://schemas.microsoft.com/office/powerpoint/2010/main" val="37188923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of the available, up-to-date, postage statements are listed. From this page, choose the form number to be completed. </a:t>
            </a:r>
          </a:p>
        </p:txBody>
      </p:sp>
      <p:sp>
        <p:nvSpPr>
          <p:cNvPr id="4" name="Slide Number Placeholder 3"/>
          <p:cNvSpPr>
            <a:spLocks noGrp="1"/>
          </p:cNvSpPr>
          <p:nvPr>
            <p:ph type="sldNum" sz="quarter" idx="5"/>
          </p:nvPr>
        </p:nvSpPr>
        <p:spPr/>
        <p:txBody>
          <a:bodyPr/>
          <a:lstStyle/>
          <a:p>
            <a:fld id="{E91E8929-F7C7-4D1E-91E8-BD3E385E83E7}" type="slidenum">
              <a:rPr lang="en-US" smtClean="0"/>
              <a:t>36</a:t>
            </a:fld>
            <a:endParaRPr lang="en-US"/>
          </a:p>
        </p:txBody>
      </p:sp>
    </p:spTree>
    <p:extLst>
      <p:ext uri="{BB962C8B-B14F-4D97-AF65-F5344CB8AC3E}">
        <p14:creationId xmlns:p14="http://schemas.microsoft.com/office/powerpoint/2010/main" val="1246822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answer these questions. (Read questions in slide.)</a:t>
            </a:r>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37</a:t>
            </a:fld>
            <a:endParaRPr lang="en-US"/>
          </a:p>
        </p:txBody>
      </p:sp>
    </p:spTree>
    <p:extLst>
      <p:ext uri="{BB962C8B-B14F-4D97-AF65-F5344CB8AC3E}">
        <p14:creationId xmlns:p14="http://schemas.microsoft.com/office/powerpoint/2010/main" val="27417453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answering those questions, you will enter the mailing Characteristics: 200 pieces, Move Update method, Entry discounts, category of mail, number of containers, and weight of single piece.</a:t>
            </a:r>
          </a:p>
          <a:p>
            <a:endParaRPr lang="en-US"/>
          </a:p>
          <a:p>
            <a:r>
              <a:rPr lang="en-US"/>
              <a:t>If the mailpieces are barcoded, you will indicate it by selecting Intelligent Mail Barcode in the Barcode Type, now you will need to enter the applicable MID (which is required for both Full-Service and non Full-Service) and serial # information (which is required only for Full-Service mailings). </a:t>
            </a:r>
          </a:p>
          <a:p>
            <a:endParaRPr lang="en-US"/>
          </a:p>
          <a:p>
            <a:r>
              <a:rPr lang="en-US"/>
              <a:t>The mailer will enter their 6- or 9-Digit Mailer ID. </a:t>
            </a:r>
          </a:p>
          <a:p>
            <a:r>
              <a:rPr lang="en-US"/>
              <a:t>The mailer has two options for identifying IMbs within a mailing. </a:t>
            </a:r>
          </a:p>
          <a:p>
            <a:pPr marL="171450" indent="-171450">
              <a:buFont typeface="Arial" panose="020B0604020202020204" pitchFamily="34" charset="0"/>
              <a:buChar char="•"/>
            </a:pPr>
            <a:r>
              <a:rPr lang="en-US"/>
              <a:t>If the mailer </a:t>
            </a:r>
            <a:r>
              <a:rPr lang="en-US" b="0" i="0">
                <a:effectLst/>
                <a:latin typeface="Arial" panose="020B0604020202020204" pitchFamily="34" charset="0"/>
              </a:rPr>
              <a:t>uses an Identical Barcode Serial Number for every piece within a single mailing, they will select the radio button for Mailing ID.</a:t>
            </a:r>
          </a:p>
          <a:p>
            <a:pPr marL="171450" indent="-171450">
              <a:buFont typeface="Arial" panose="020B0604020202020204" pitchFamily="34" charset="0"/>
              <a:buChar char="•"/>
            </a:pPr>
            <a:r>
              <a:rPr lang="en-US" b="0" i="0">
                <a:effectLst/>
                <a:latin typeface="Arial" panose="020B0604020202020204" pitchFamily="34" charset="0"/>
              </a:rPr>
              <a:t>If the mailer is going to apply a range of unique IMb serial numbers throughout the mailing, they will select the radio button for Lowest Piece ID and enter the lowest piece IMb range. The field for Highest Piece ID will auto populate once the lowest has been entered.</a:t>
            </a:r>
          </a:p>
          <a:p>
            <a:pPr marL="171450" indent="-171450">
              <a:buFont typeface="Arial" panose="020B0604020202020204" pitchFamily="34" charset="0"/>
              <a:buChar char="•"/>
            </a:pPr>
            <a:r>
              <a:rPr lang="en-US" b="0" i="0">
                <a:effectLst/>
                <a:latin typeface="Arial" panose="020B0604020202020204" pitchFamily="34" charset="0"/>
              </a:rPr>
              <a:t>Click continue.</a:t>
            </a:r>
          </a:p>
          <a:p>
            <a:pPr marL="171450" indent="-171450">
              <a:buFont typeface="Arial" panose="020B0604020202020204" pitchFamily="34" charset="0"/>
              <a:buChar char="•"/>
            </a:pPr>
            <a:endParaRPr lang="en-US" b="0" i="0">
              <a:effectLs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t>Remember to follow DMM 203.2 on required documentation for barcoded mail pieces.</a:t>
            </a:r>
          </a:p>
          <a:p>
            <a:pPr marL="171450" indent="-171450">
              <a:buFont typeface="Arial" panose="020B0604020202020204" pitchFamily="34" charset="0"/>
              <a:buChar char="•"/>
            </a:pPr>
            <a:endParaRPr lang="en-US" b="0" i="0">
              <a:effectLst/>
              <a:latin typeface="Arial" panose="020B0604020202020204" pitchFamily="34" charset="0"/>
            </a:endParaRPr>
          </a:p>
          <a:p>
            <a:endParaRPr lang="en-US" b="0" i="0">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BE9E65B7-8FE1-49C4-BCC0-BEF00135B6F5}" type="slidenum">
              <a:rPr lang="en-US" smtClean="0"/>
              <a:t>38</a:t>
            </a:fld>
            <a:endParaRPr lang="en-US"/>
          </a:p>
        </p:txBody>
      </p:sp>
    </p:spTree>
    <p:extLst>
      <p:ext uri="{BB962C8B-B14F-4D97-AF65-F5344CB8AC3E}">
        <p14:creationId xmlns:p14="http://schemas.microsoft.com/office/powerpoint/2010/main" val="31243661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enter your pieces on the appropriate price line depending on the sortation of the mailing. Click next.</a:t>
            </a:r>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39</a:t>
            </a:fld>
            <a:endParaRPr lang="en-US"/>
          </a:p>
        </p:txBody>
      </p:sp>
    </p:spTree>
    <p:extLst>
      <p:ext uri="{BB962C8B-B14F-4D97-AF65-F5344CB8AC3E}">
        <p14:creationId xmlns:p14="http://schemas.microsoft.com/office/powerpoint/2010/main" val="952919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mailing is totaled. Review your entries and make sure everything has been entered accurately. If not, go back and make corrections.</a:t>
            </a:r>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40</a:t>
            </a:fld>
            <a:endParaRPr lang="en-US"/>
          </a:p>
        </p:txBody>
      </p:sp>
    </p:spTree>
    <p:extLst>
      <p:ext uri="{BB962C8B-B14F-4D97-AF65-F5344CB8AC3E}">
        <p14:creationId xmlns:p14="http://schemas.microsoft.com/office/powerpoint/2010/main" val="2665363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information from the CRID Management Fact Sheet (found on PostalPro).</a:t>
            </a:r>
          </a:p>
          <a:p>
            <a:endParaRPr lang="en-US"/>
          </a:p>
          <a:p>
            <a:r>
              <a:rPr lang="en-US"/>
              <a:t>READ slide.</a:t>
            </a:r>
          </a:p>
          <a:p>
            <a:r>
              <a:rPr lang="en-US" sz="1200" b="0" i="0" u="none" strike="noStrike" kern="1200" baseline="0">
                <a:solidFill>
                  <a:schemeClr val="tx1"/>
                </a:solidFill>
                <a:latin typeface="+mn-lt"/>
                <a:ea typeface="+mn-ea"/>
                <a:cs typeface="+mn-cs"/>
              </a:rPr>
              <a:t> </a:t>
            </a:r>
          </a:p>
          <a:p>
            <a:r>
              <a:rPr lang="en-US" sz="1200" b="1" i="0" u="none" strike="noStrike" kern="1200" baseline="0">
                <a:solidFill>
                  <a:schemeClr val="tx1"/>
                </a:solidFill>
                <a:latin typeface="+mn-lt"/>
                <a:ea typeface="+mn-ea"/>
                <a:cs typeface="+mn-cs"/>
              </a:rPr>
              <a:t>Ways to Avoid Creating Additional CRIDs </a:t>
            </a:r>
            <a:endParaRPr lang="en-US" sz="1200" b="0" i="0" u="none" strike="noStrike" kern="1200" baseline="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Customers often create new Business Customer Gateway accounts when new employees join their company or there is a change in leadership. </a:t>
            </a:r>
            <a:br>
              <a:rPr lang="en-US" sz="1200" b="0" i="0" u="none" strike="noStrike" kern="1200" baseline="0">
                <a:solidFill>
                  <a:schemeClr val="tx1"/>
                </a:solidFill>
                <a:latin typeface="+mn-lt"/>
                <a:ea typeface="+mn-ea"/>
                <a:cs typeface="+mn-cs"/>
              </a:rPr>
            </a:br>
            <a:endParaRPr lang="en-US" sz="1200" b="0" i="0" u="none" strike="noStrike" kern="1200" baseline="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New BCG users register their accounts using the </a:t>
            </a:r>
            <a:r>
              <a:rPr lang="en-US" sz="1200" b="1" i="0" u="none" strike="noStrike" kern="1200" baseline="0">
                <a:solidFill>
                  <a:schemeClr val="tx1"/>
                </a:solidFill>
                <a:latin typeface="+mn-lt"/>
                <a:ea typeface="+mn-ea"/>
                <a:cs typeface="+mn-cs"/>
              </a:rPr>
              <a:t>existing company CRID </a:t>
            </a:r>
            <a:r>
              <a:rPr lang="en-US" sz="1200" b="0" i="0" u="none" strike="noStrike" kern="1200" baseline="0">
                <a:solidFill>
                  <a:schemeClr val="tx1"/>
                </a:solidFill>
                <a:latin typeface="+mn-lt"/>
                <a:ea typeface="+mn-ea"/>
                <a:cs typeface="+mn-cs"/>
              </a:rPr>
              <a:t>by clicking on “Company Identifier” (shown below) when finding the company address: </a:t>
            </a:r>
          </a:p>
          <a:p>
            <a:pPr marL="171450" indent="-171450">
              <a:buFont typeface="Arial" panose="020B0604020202020204" pitchFamily="34" charset="0"/>
              <a:buChar char="•"/>
            </a:pPr>
            <a:endParaRPr lang="en-US" sz="1200" b="0" i="0" u="none" strike="noStrike" kern="1200" baseline="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Remembering their BCG Password - Whenever a new BCG account is created, a new CRID will be assigned to that BCG account unless the “Company Identifier” button is selected during account creation. Keep all BCG passwords in a safe, memorable place to avoid having to create a new account. </a:t>
            </a:r>
            <a:br>
              <a:rPr lang="en-US" sz="1200" b="0" i="0" u="none" strike="noStrike" kern="1200" baseline="0">
                <a:solidFill>
                  <a:schemeClr val="tx1"/>
                </a:solidFill>
                <a:latin typeface="+mn-lt"/>
                <a:ea typeface="+mn-ea"/>
                <a:cs typeface="+mn-cs"/>
              </a:rPr>
            </a:br>
            <a:endParaRPr lang="en-US" sz="1200" b="0" i="0" u="none" strike="noStrike" kern="1200" baseline="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If you do not know if you have a CRID or what it is, you can contact the Mailing &amp; Shipping Solutions Center (MSSC) or the BMEU where the permit is held to search for an existing CRID</a:t>
            </a:r>
            <a:br>
              <a:rPr lang="en-US" sz="1200" b="0" i="0" u="none" strike="noStrike" kern="1200" baseline="0">
                <a:solidFill>
                  <a:schemeClr val="tx1"/>
                </a:solidFill>
                <a:latin typeface="+mn-lt"/>
                <a:ea typeface="+mn-ea"/>
                <a:cs typeface="+mn-cs"/>
              </a:rPr>
            </a:br>
            <a:endParaRPr lang="en-US" sz="1200" b="0" i="0" u="none" strike="noStrike" kern="1200" baseline="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For MSPs, they can check with the customer to determine if they have an existing CRID and to use the Customer Validation Tool or CRID/MID Lookup if they are unsure of their information. </a:t>
            </a:r>
          </a:p>
          <a:p>
            <a:pPr marL="171450"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4</a:t>
            </a:fld>
            <a:endParaRPr lang="en-US"/>
          </a:p>
        </p:txBody>
      </p:sp>
    </p:spTree>
    <p:extLst>
      <p:ext uri="{BB962C8B-B14F-4D97-AF65-F5344CB8AC3E}">
        <p14:creationId xmlns:p14="http://schemas.microsoft.com/office/powerpoint/2010/main" val="3333819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Scroll to bottom of the summary page, read certification statement and click submit. You will get the confirmation page </a:t>
            </a:r>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41</a:t>
            </a:fld>
            <a:endParaRPr lang="en-US"/>
          </a:p>
        </p:txBody>
      </p:sp>
    </p:spTree>
    <p:extLst>
      <p:ext uri="{BB962C8B-B14F-4D97-AF65-F5344CB8AC3E}">
        <p14:creationId xmlns:p14="http://schemas.microsoft.com/office/powerpoint/2010/main" val="13065550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Success! </a:t>
            </a:r>
            <a:r>
              <a:rPr lang="en-US" b="1">
                <a:effectLst/>
              </a:rPr>
              <a:t>Your electronic Postage Statement has been submitted to the USPS PostalOne! system on </a:t>
            </a:r>
            <a:r>
              <a:rPr lang="en-US" b="0">
                <a:effectLst/>
              </a:rPr>
              <a:t>it will have the date and time of submission.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effectLst/>
              </a:rPr>
              <a:t>Note to Mailer: The labels and electronic mailing information associated with this form </a:t>
            </a:r>
            <a:r>
              <a:rPr lang="en-US" b="1">
                <a:effectLst/>
              </a:rPr>
              <a:t>must</a:t>
            </a:r>
            <a:r>
              <a:rPr lang="en-US">
                <a:effectLst/>
              </a:rPr>
              <a:t> match the physical mailing presented to USPS</a:t>
            </a:r>
          </a:p>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42</a:t>
            </a:fld>
            <a:endParaRPr lang="en-US"/>
          </a:p>
        </p:txBody>
      </p:sp>
    </p:spTree>
    <p:extLst>
      <p:ext uri="{BB962C8B-B14F-4D97-AF65-F5344CB8AC3E}">
        <p14:creationId xmlns:p14="http://schemas.microsoft.com/office/powerpoint/2010/main" val="36202804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Print this page and bring with your mail to the BMEU. If the BMEU has a Self-Service Terminal (SST), you can check in your mailing by scanning the barcode on this page. </a:t>
            </a:r>
          </a:p>
          <a:p>
            <a:endParaRPr lang="en-US"/>
          </a:p>
          <a:p>
            <a:r>
              <a:rPr lang="en-US"/>
              <a:t>If you have over 10,000 pieces, submit your qualification report with the confirmation page. If you submit a job in error, you can navigate to your dashboard and cancel a statement. You are not charged any postage until the mail is presented or the statement has been finalized.</a:t>
            </a:r>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43</a:t>
            </a:fld>
            <a:endParaRPr lang="en-US"/>
          </a:p>
        </p:txBody>
      </p:sp>
    </p:spTree>
    <p:extLst>
      <p:ext uri="{BB962C8B-B14F-4D97-AF65-F5344CB8AC3E}">
        <p14:creationId xmlns:p14="http://schemas.microsoft.com/office/powerpoint/2010/main" val="5144089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panose="020F0502020204030204" pitchFamily="34" charset="0"/>
                <a:cs typeface="Calibri" panose="020F0502020204030204" pitchFamily="34" charset="0"/>
              </a:rPr>
              <a:t>All mailers are encouraged to submit their postage statements electronically, but eDoc is </a:t>
            </a:r>
            <a:r>
              <a:rPr lang="en-US" sz="1200" b="1">
                <a:latin typeface="Calibri" panose="020F0502020204030204" pitchFamily="34" charset="0"/>
                <a:cs typeface="Calibri" panose="020F0502020204030204" pitchFamily="34" charset="0"/>
              </a:rPr>
              <a:t>a requirement </a:t>
            </a:r>
            <a:r>
              <a:rPr lang="en-US" sz="1200">
                <a:latin typeface="Calibri" panose="020F0502020204030204" pitchFamily="34" charset="0"/>
                <a:cs typeface="Calibri" panose="020F0502020204030204" pitchFamily="34" charset="0"/>
              </a:rPr>
              <a:t>for Full-Service Intelligent Mail</a:t>
            </a:r>
            <a:r>
              <a:rPr lang="en-US" sz="1200" baseline="30000">
                <a:latin typeface="Calibri" panose="020F0502020204030204" pitchFamily="34" charset="0"/>
                <a:cs typeface="Calibri" panose="020F0502020204030204" pitchFamily="34" charset="0"/>
              </a:rPr>
              <a:t>®  </a:t>
            </a:r>
            <a:r>
              <a:rPr lang="en-US" sz="1200">
                <a:latin typeface="Calibri" panose="020F0502020204030204" pitchFamily="34" charset="0"/>
                <a:cs typeface="Calibri" panose="020F0502020204030204" pitchFamily="34" charset="0"/>
              </a:rPr>
              <a:t>and Seamless Acceptance.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panose="020F0502020204030204" pitchFamily="34" charset="0"/>
                <a:cs typeface="Calibri" panose="020F0502020204030204" pitchFamily="34" charset="0"/>
              </a:rPr>
              <a:t>Mailers still submitting hard copy postage statements to your BME are not taking advantage of mail piece discounts for full service or annual permit fee waivers.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panose="020F0502020204030204" pitchFamily="34" charset="0"/>
                <a:cs typeface="Calibri" panose="020F0502020204030204" pitchFamily="34" charset="0"/>
              </a:rPr>
              <a:t>eDoc is the steppingstone to Full-Service and then ultimately Seamless status. Seamless mailers also have the additional $.001/pc discount if they have an EPS account linked to their permit. All of these discounts add up to a potential savings of hundreds (or even thousands ) of dollars a year in postage costs. By using eDoc, bulk mailing becomes more affordable and a greater value to our customers, encouraging them to submit more bulk mailings. More volume is good for the USPS and its employees. </a:t>
            </a:r>
          </a:p>
          <a:p>
            <a:endParaRPr lang="en-US"/>
          </a:p>
        </p:txBody>
      </p:sp>
      <p:sp>
        <p:nvSpPr>
          <p:cNvPr id="4" name="Slide Number Placeholder 3"/>
          <p:cNvSpPr>
            <a:spLocks noGrp="1"/>
          </p:cNvSpPr>
          <p:nvPr>
            <p:ph type="sldNum" sz="quarter" idx="5"/>
          </p:nvPr>
        </p:nvSpPr>
        <p:spPr/>
        <p:txBody>
          <a:bodyPr/>
          <a:lstStyle/>
          <a:p>
            <a:fld id="{BE9E65B7-8FE1-49C4-BCC0-BEF00135B6F5}" type="slidenum">
              <a:rPr lang="en-US" smtClean="0"/>
              <a:t>44</a:t>
            </a:fld>
            <a:endParaRPr lang="en-US"/>
          </a:p>
        </p:txBody>
      </p:sp>
    </p:spTree>
    <p:extLst>
      <p:ext uri="{BB962C8B-B14F-4D97-AF65-F5344CB8AC3E}">
        <p14:creationId xmlns:p14="http://schemas.microsoft.com/office/powerpoint/2010/main" val="818854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some resources. This presentation will be posted in PostalPro. </a:t>
            </a:r>
          </a:p>
          <a:p>
            <a:endParaRPr lang="en-US"/>
          </a:p>
          <a:p>
            <a:r>
              <a:rPr lang="en-US"/>
              <a:t>The links in this presentation are live.</a:t>
            </a:r>
          </a:p>
          <a:p>
            <a:endParaRPr lang="en-US"/>
          </a:p>
          <a:p>
            <a:r>
              <a:rPr lang="en-US"/>
              <a:t>After any Q&amp;A we will go into the BCG to see how easy it is to submit a postage statement via PW. </a:t>
            </a:r>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45</a:t>
            </a:fld>
            <a:endParaRPr lang="en-US"/>
          </a:p>
        </p:txBody>
      </p:sp>
    </p:spTree>
    <p:extLst>
      <p:ext uri="{BB962C8B-B14F-4D97-AF65-F5344CB8AC3E}">
        <p14:creationId xmlns:p14="http://schemas.microsoft.com/office/powerpoint/2010/main" val="635762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Any questions? We can now go into the Business Customer Gateway and do a live demo.</a:t>
            </a:r>
          </a:p>
        </p:txBody>
      </p:sp>
      <p:sp>
        <p:nvSpPr>
          <p:cNvPr id="4" name="Slide Number Placeholder 3"/>
          <p:cNvSpPr>
            <a:spLocks noGrp="1"/>
          </p:cNvSpPr>
          <p:nvPr>
            <p:ph type="sldNum" sz="quarter" idx="10"/>
          </p:nvPr>
        </p:nvSpPr>
        <p:spPr/>
        <p:txBody>
          <a:bodyPr/>
          <a:lstStyle/>
          <a:p>
            <a:fld id="{B9656DFD-3C15-4AD6-8B39-2604861CC83C}" type="slidenum">
              <a:rPr lang="en-US" smtClean="0"/>
              <a:t>46</a:t>
            </a:fld>
            <a:endParaRPr lang="en-US"/>
          </a:p>
        </p:txBody>
      </p:sp>
    </p:spTree>
    <p:extLst>
      <p:ext uri="{BB962C8B-B14F-4D97-AF65-F5344CB8AC3E}">
        <p14:creationId xmlns:p14="http://schemas.microsoft.com/office/powerpoint/2010/main" val="1286187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Website is </a:t>
            </a:r>
            <a:r>
              <a:rPr lang="en-US">
                <a:hlinkClick r:id="rId3"/>
              </a:rPr>
              <a:t>https://gateway.usps.com/eAdmin/view/signin</a:t>
            </a:r>
            <a:endParaRPr lang="en-US"/>
          </a:p>
          <a:p>
            <a:br>
              <a:rPr lang="en-US"/>
            </a:br>
            <a:r>
              <a:rPr lang="en-US" altLang="en-US" b="0"/>
              <a:t>Sign into the BCG if you have an existing account.  Otherwise, click on Sign up. </a:t>
            </a:r>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5</a:t>
            </a:fld>
            <a:endParaRPr lang="en-US"/>
          </a:p>
        </p:txBody>
      </p:sp>
    </p:spTree>
    <p:extLst>
      <p:ext uri="{BB962C8B-B14F-4D97-AF65-F5344CB8AC3E}">
        <p14:creationId xmlns:p14="http://schemas.microsoft.com/office/powerpoint/2010/main" val="3248411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a:t>1. Pick a username and 2. a password that will be easily remembered. Store your Username &amp; Password in a secure 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a:p>
          <a:p>
            <a:pPr>
              <a:defRPr/>
            </a:pPr>
            <a:r>
              <a:rPr lang="en-US" altLang="en-US" b="0"/>
              <a:t>Sometimes customers get locked out of their BCG; Or maybe they don't remember their password or security questions.</a:t>
            </a:r>
            <a:r>
              <a:rPr lang="en-US" altLang="en-US"/>
              <a:t> </a:t>
            </a:r>
            <a:r>
              <a:rPr lang="en-US" altLang="en-US" b="0"/>
              <a:t> The BCG will display a message that the user has been locked out and try back in 5 minutes; 10 ,minutes, 15minutes….</a:t>
            </a:r>
          </a:p>
          <a:p>
            <a:pPr>
              <a:defRPr/>
            </a:pPr>
            <a:endParaRPr lang="en-US" altLang="en-US" b="0"/>
          </a:p>
          <a:p>
            <a:pPr>
              <a:defRPr/>
            </a:pPr>
            <a:r>
              <a:rPr lang="en-US" altLang="en-US" b="0"/>
              <a:t>If you are unable to remember the password or the security questions, you will need to create a </a:t>
            </a:r>
            <a:r>
              <a:rPr lang="en-US" altLang="en-US" b="1"/>
              <a:t>new user</a:t>
            </a:r>
            <a:r>
              <a:rPr lang="en-US" altLang="en-US" b="0"/>
              <a:t>name.</a:t>
            </a:r>
            <a:r>
              <a:rPr lang="en-US" altLang="en-US"/>
              <a:t>  If the username already exists, the system will give options to update the username.</a:t>
            </a:r>
            <a:endParaRPr lang="en-US" altLang="en-US" b="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a:t>Also, if creating a new username, the customer email will already be in the system.  To get the account created, you will have to use a different email (can make a slight change to the email address.  Then once the username has been accepted, you will go into Manage Account and edit their email address).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ltLang="en-US" b="0">
                <a:highlight>
                  <a:srgbClr val="FFFF00"/>
                </a:highlight>
              </a:rPr>
              <a:t>Select two security questions from the dropdown menus</a:t>
            </a:r>
            <a:r>
              <a:rPr lang="en-US" altLang="en-US" b="0"/>
              <a:t>. Enter your answers for both questions. Store your answers in a secure location.</a:t>
            </a:r>
          </a:p>
          <a:p>
            <a:endParaRPr lang="en-US" b="0"/>
          </a:p>
          <a:p>
            <a:endParaRPr lang="en-US"/>
          </a:p>
        </p:txBody>
      </p:sp>
      <p:sp>
        <p:nvSpPr>
          <p:cNvPr id="4" name="Slide Number Placeholder 3"/>
          <p:cNvSpPr>
            <a:spLocks noGrp="1"/>
          </p:cNvSpPr>
          <p:nvPr>
            <p:ph type="sldNum" sz="quarter" idx="5"/>
          </p:nvPr>
        </p:nvSpPr>
        <p:spPr/>
        <p:txBody>
          <a:bodyPr/>
          <a:lstStyle/>
          <a:p>
            <a:fld id="{BE9E65B7-8FE1-49C4-BCC0-BEF00135B6F5}" type="slidenum">
              <a:rPr lang="en-US" smtClean="0"/>
              <a:t>6</a:t>
            </a:fld>
            <a:endParaRPr lang="en-US"/>
          </a:p>
        </p:txBody>
      </p:sp>
    </p:spTree>
    <p:extLst>
      <p:ext uri="{BB962C8B-B14F-4D97-AF65-F5344CB8AC3E}">
        <p14:creationId xmlns:p14="http://schemas.microsoft.com/office/powerpoint/2010/main" val="3015788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eaLnBrk="1" hangingPunct="1">
              <a:spcBef>
                <a:spcPct val="0"/>
              </a:spcBef>
            </a:pPr>
            <a:r>
              <a:rPr lang="en-US" altLang="en-US" b="0"/>
              <a:t>3. Enter your contact information. If you do not wish to allow USPS and/or its partners to use this information to contact you, uncheck the boxes accordingly. Both will be checked by default.</a:t>
            </a:r>
          </a:p>
          <a:p>
            <a:pPr eaLnBrk="1" hangingPunct="1">
              <a:spcBef>
                <a:spcPct val="0"/>
              </a:spcBef>
            </a:pPr>
            <a:endParaRPr lang="en-US" altLang="en-US" b="0"/>
          </a:p>
          <a:p>
            <a:pPr eaLnBrk="1" hangingPunct="1">
              <a:spcBef>
                <a:spcPct val="0"/>
              </a:spcBef>
            </a:pPr>
            <a:r>
              <a:rPr lang="en-US" altLang="en-US" b="0"/>
              <a:t>Begin step four by checking the radio button indicating how you would like to find your address</a:t>
            </a:r>
            <a:r>
              <a:rPr lang="en-US" altLang="en-US" b="1"/>
              <a:t>. If your business already has an existing USPS CRID </a:t>
            </a:r>
            <a:r>
              <a:rPr lang="en-US" altLang="en-US" b="0"/>
              <a:t>(Customer Registration ID), </a:t>
            </a:r>
            <a:r>
              <a:rPr lang="en-US" altLang="en-US" b="1"/>
              <a:t>select</a:t>
            </a:r>
            <a:r>
              <a:rPr lang="en-US" altLang="en-US" b="0"/>
              <a:t> </a:t>
            </a:r>
            <a:r>
              <a:rPr lang="en-US" altLang="en-US" b="1"/>
              <a:t>Company Identifier </a:t>
            </a:r>
            <a:r>
              <a:rPr lang="en-US" altLang="en-US" b="0"/>
              <a:t>and enter your existing CRID number and click search. Otherwise select </a:t>
            </a:r>
            <a:r>
              <a:rPr lang="en-US" altLang="en-US" b="1"/>
              <a:t>Address</a:t>
            </a:r>
            <a:r>
              <a:rPr lang="en-US" altLang="en-US" b="0"/>
              <a:t> or </a:t>
            </a:r>
            <a:r>
              <a:rPr lang="en-US" altLang="en-US" b="1"/>
              <a:t>ZIP Code</a:t>
            </a:r>
            <a:r>
              <a:rPr lang="en-US" altLang="en-US" b="0"/>
              <a:t> and enter your address information. </a:t>
            </a:r>
          </a:p>
          <a:p>
            <a:pPr>
              <a:spcBef>
                <a:spcPct val="0"/>
              </a:spcBef>
            </a:pPr>
            <a:endParaRPr lang="en-US" altLang="en-US" b="0">
              <a:cs typeface="Calibri"/>
            </a:endParaRPr>
          </a:p>
          <a:p>
            <a:pPr>
              <a:spcBef>
                <a:spcPct val="0"/>
              </a:spcBef>
            </a:pPr>
            <a:r>
              <a:rPr lang="en-US" altLang="en-US">
                <a:cs typeface="Calibri"/>
              </a:rPr>
              <a:t>If you have a permit, then you should have a CRID.  The local BME or MSSC can assist  in finding the CRID.</a:t>
            </a:r>
            <a:endParaRPr lang="en-US" altLang="en-US" b="0">
              <a:cs typeface="Calibri"/>
            </a:endParaRPr>
          </a:p>
          <a:p>
            <a:pPr>
              <a:spcBef>
                <a:spcPct val="0"/>
              </a:spcBef>
            </a:pPr>
            <a:endParaRPr lang="en-US" altLang="en-US">
              <a:cs typeface="Calibri"/>
            </a:endParaRPr>
          </a:p>
          <a:p>
            <a:pPr>
              <a:spcBef>
                <a:spcPct val="0"/>
              </a:spcBef>
            </a:pPr>
            <a:endParaRPr lang="en-US" alt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BE9E65B7-8FE1-49C4-BCC0-BEF00135B6F5}" type="slidenum">
              <a:rPr lang="en-US" smtClean="0"/>
              <a:t>7</a:t>
            </a:fld>
            <a:endParaRPr lang="en-US"/>
          </a:p>
        </p:txBody>
      </p:sp>
    </p:spTree>
    <p:extLst>
      <p:ext uri="{BB962C8B-B14F-4D97-AF65-F5344CB8AC3E}">
        <p14:creationId xmlns:p14="http://schemas.microsoft.com/office/powerpoint/2010/main" val="1463797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a:t>Once you have created the Username and password and the system has found your address,  you are registered on the BCG. Next you will select your services and user level is assigned. Remember that the first user in the BCG for a CRID will become the BSA. Any new users after that will have to request access to services for that CRID that the current BSA will approve.</a:t>
            </a:r>
          </a:p>
          <a:p>
            <a:endParaRPr lang="en-US"/>
          </a:p>
          <a:p>
            <a:r>
              <a:rPr lang="en-US"/>
              <a:t>The box to the right shows you all the services granted to the first user/BSA.</a:t>
            </a:r>
          </a:p>
          <a:p>
            <a:endParaRPr lang="en-US"/>
          </a:p>
          <a:p>
            <a:r>
              <a:rPr lang="en-US"/>
              <a:t>Click Continue to complete registration.</a:t>
            </a:r>
          </a:p>
        </p:txBody>
      </p:sp>
      <p:sp>
        <p:nvSpPr>
          <p:cNvPr id="4" name="Slide Number Placeholder 3"/>
          <p:cNvSpPr>
            <a:spLocks noGrp="1"/>
          </p:cNvSpPr>
          <p:nvPr>
            <p:ph type="sldNum" sz="quarter" idx="5"/>
          </p:nvPr>
        </p:nvSpPr>
        <p:spPr/>
        <p:txBody>
          <a:bodyPr/>
          <a:lstStyle/>
          <a:p>
            <a:fld id="{BE9E65B7-8FE1-49C4-BCC0-BEF00135B6F5}" type="slidenum">
              <a:rPr lang="en-US" smtClean="0"/>
              <a:t>8</a:t>
            </a:fld>
            <a:endParaRPr lang="en-US"/>
          </a:p>
        </p:txBody>
      </p:sp>
    </p:spTree>
    <p:extLst>
      <p:ext uri="{BB962C8B-B14F-4D97-AF65-F5344CB8AC3E}">
        <p14:creationId xmlns:p14="http://schemas.microsoft.com/office/powerpoint/2010/main" val="616662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signed up, you can see your Business Location and CRID along with your Mailer ID or MID.  If you are the first user, you are now the BSA of Manage Mailing Activity. </a:t>
            </a:r>
          </a:p>
          <a:p>
            <a:endParaRPr lang="en-US"/>
          </a:p>
          <a:p>
            <a:r>
              <a:rPr lang="en-US"/>
              <a:t>You will have the option to designate a CRID as a Mail Service Provider or MSP if you are an MSP. An MSP is a mail house that provides mailing services to mail owners.</a:t>
            </a:r>
          </a:p>
          <a:p>
            <a:endParaRPr lang="en-US"/>
          </a:p>
          <a:p>
            <a:r>
              <a:rPr lang="en-US"/>
              <a:t>This MSP indicator can be selected at a later time by going to Manage Account&gt;Manage Profile&gt;Edit and scroll to the bottom of the page.  </a:t>
            </a:r>
          </a:p>
          <a:p>
            <a:endParaRPr lang="en-US"/>
          </a:p>
          <a:p>
            <a:r>
              <a:rPr lang="en-US"/>
              <a:t>To remove the MSP designator, the BSA must call the </a:t>
            </a:r>
            <a:r>
              <a:rPr lang="en-US" i="1"/>
              <a:t>MSSC </a:t>
            </a:r>
            <a:r>
              <a:rPr lang="en-US"/>
              <a:t>HelpDesk.</a:t>
            </a:r>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9</a:t>
            </a:fld>
            <a:endParaRPr lang="en-US"/>
          </a:p>
        </p:txBody>
      </p:sp>
    </p:spTree>
    <p:extLst>
      <p:ext uri="{BB962C8B-B14F-4D97-AF65-F5344CB8AC3E}">
        <p14:creationId xmlns:p14="http://schemas.microsoft.com/office/powerpoint/2010/main" val="2687469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2286000"/>
            <a:ext cx="10363200" cy="1676400"/>
          </a:xfrm>
        </p:spPr>
        <p:txBody>
          <a:bodyPr/>
          <a:lstStyle>
            <a:lvl1pPr algn="ctr">
              <a:defRPr sz="4200">
                <a:solidFill>
                  <a:schemeClr val="tx1"/>
                </a:solidFill>
              </a:defRPr>
            </a:lvl1pPr>
          </a:lstStyle>
          <a:p>
            <a:pPr lvl="0"/>
            <a:r>
              <a:rPr lang="en-US" noProof="0"/>
              <a:t>Click to edit Master title style</a:t>
            </a:r>
          </a:p>
        </p:txBody>
      </p:sp>
      <p:sp>
        <p:nvSpPr>
          <p:cNvPr id="5123" name="Rectangle 3"/>
          <p:cNvSpPr>
            <a:spLocks noGrp="1" noChangeArrowheads="1"/>
          </p:cNvSpPr>
          <p:nvPr>
            <p:ph type="subTitle" idx="1"/>
          </p:nvPr>
        </p:nvSpPr>
        <p:spPr>
          <a:xfrm>
            <a:off x="1828800" y="4495800"/>
            <a:ext cx="8534400" cy="1143000"/>
          </a:xfrm>
        </p:spPr>
        <p:txBody>
          <a:bodyPr/>
          <a:lstStyle>
            <a:lvl1pPr marL="0" indent="0" algn="ctr">
              <a:buFont typeface="Wingdings" pitchFamily="2" charset="2"/>
              <a:buNone/>
              <a:defRPr sz="2800"/>
            </a:lvl1pPr>
          </a:lstStyle>
          <a:p>
            <a:pPr lvl="0"/>
            <a:r>
              <a:rPr lang="en-US" noProof="0"/>
              <a:t>Click to edit Master subtitle style</a:t>
            </a:r>
          </a:p>
        </p:txBody>
      </p:sp>
    </p:spTree>
    <p:extLst>
      <p:ext uri="{BB962C8B-B14F-4D97-AF65-F5344CB8AC3E}">
        <p14:creationId xmlns:p14="http://schemas.microsoft.com/office/powerpoint/2010/main" val="150705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eaLnBrk="1" fontAlgn="auto" hangingPunct="1">
              <a:spcBef>
                <a:spcPts val="0"/>
              </a:spcBef>
              <a:spcAft>
                <a:spcPts val="0"/>
              </a:spcAft>
              <a:defRPr/>
            </a:lvl1pPr>
          </a:lstStyle>
          <a:p>
            <a:pPr>
              <a:defRPr/>
            </a:pPr>
            <a:fld id="{33783A5C-E116-42B2-B9DF-207284D07EA3}" type="slidenum">
              <a:rPr lang="en-US"/>
              <a:pPr>
                <a:defRPr/>
              </a:pPr>
              <a:t>‹#›</a:t>
            </a:fld>
            <a:endParaRPr lang="en-US"/>
          </a:p>
        </p:txBody>
      </p:sp>
    </p:spTree>
    <p:extLst>
      <p:ext uri="{BB962C8B-B14F-4D97-AF65-F5344CB8AC3E}">
        <p14:creationId xmlns:p14="http://schemas.microsoft.com/office/powerpoint/2010/main" val="4064612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76200"/>
            <a:ext cx="281940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76200"/>
            <a:ext cx="82550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eaLnBrk="1" fontAlgn="auto" hangingPunct="1">
              <a:spcBef>
                <a:spcPts val="0"/>
              </a:spcBef>
              <a:spcAft>
                <a:spcPts val="0"/>
              </a:spcAft>
              <a:defRPr/>
            </a:lvl1pPr>
          </a:lstStyle>
          <a:p>
            <a:pPr>
              <a:defRPr/>
            </a:pPr>
            <a:fld id="{6B6F3092-F746-4CFD-8370-42CF4E47CC60}" type="slidenum">
              <a:rPr lang="en-US"/>
              <a:pPr>
                <a:defRPr/>
              </a:pPr>
              <a:t>‹#›</a:t>
            </a:fld>
            <a:endParaRPr lang="en-US"/>
          </a:p>
        </p:txBody>
      </p:sp>
    </p:spTree>
    <p:extLst>
      <p:ext uri="{BB962C8B-B14F-4D97-AF65-F5344CB8AC3E}">
        <p14:creationId xmlns:p14="http://schemas.microsoft.com/office/powerpoint/2010/main" val="3850707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prstClr val="black">
                    <a:tint val="75000"/>
                  </a:prstClr>
                </a:solidFill>
              </a:rPr>
              <a:t>10/23/2017</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a:solidFill>
                <a:prstClr val="black">
                  <a:tint val="75000"/>
                </a:prstClr>
              </a:solidFill>
            </a:endParaRPr>
          </a:p>
        </p:txBody>
      </p:sp>
      <p:sp>
        <p:nvSpPr>
          <p:cNvPr id="10" name="Isosceles Triangle 9">
            <a:extLst>
              <a:ext uri="{FF2B5EF4-FFF2-40B4-BE49-F238E27FC236}">
                <a16:creationId xmlns:a16="http://schemas.microsoft.com/office/drawing/2014/main" id="{B01EB4C1-CF0E-44AB-B0DB-F7BE71FBC775}"/>
              </a:ext>
            </a:extLst>
          </p:cNvPr>
          <p:cNvSpPr/>
          <p:nvPr userDrawn="1"/>
        </p:nvSpPr>
        <p:spPr>
          <a:xfrm flipV="1">
            <a:off x="0" y="0"/>
            <a:ext cx="12126897" cy="1305019"/>
          </a:xfrm>
          <a:prstGeom prst="triangle">
            <a:avLst>
              <a:gd name="adj" fmla="val 0"/>
            </a:avLst>
          </a:prstGeom>
          <a:solidFill>
            <a:srgbClr val="17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Isosceles Triangle 10">
            <a:extLst>
              <a:ext uri="{FF2B5EF4-FFF2-40B4-BE49-F238E27FC236}">
                <a16:creationId xmlns:a16="http://schemas.microsoft.com/office/drawing/2014/main" id="{CB90481E-B39F-4965-9D2F-A7E6B2AEEFE2}"/>
              </a:ext>
            </a:extLst>
          </p:cNvPr>
          <p:cNvSpPr/>
          <p:nvPr userDrawn="1"/>
        </p:nvSpPr>
        <p:spPr>
          <a:xfrm flipH="1" flipV="1">
            <a:off x="5326601" y="0"/>
            <a:ext cx="6865399" cy="1305019"/>
          </a:xfrm>
          <a:prstGeom prst="triangle">
            <a:avLst>
              <a:gd name="adj" fmla="val 0"/>
            </a:avLst>
          </a:prstGeom>
          <a:solidFill>
            <a:srgbClr val="344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descr="A picture containing drawing, plate&#10;&#10;Description automatically generated">
            <a:extLst>
              <a:ext uri="{FF2B5EF4-FFF2-40B4-BE49-F238E27FC236}">
                <a16:creationId xmlns:a16="http://schemas.microsoft.com/office/drawing/2014/main" id="{984857FD-9087-43AD-BB63-34A7BBA80009}"/>
              </a:ext>
            </a:extLst>
          </p:cNvPr>
          <p:cNvPicPr>
            <a:picLocks noChangeAspect="1"/>
          </p:cNvPicPr>
          <p:nvPr userDrawn="1"/>
        </p:nvPicPr>
        <p:blipFill>
          <a:blip r:embed="rId2"/>
          <a:stretch>
            <a:fillRect/>
          </a:stretch>
        </p:blipFill>
        <p:spPr>
          <a:xfrm>
            <a:off x="9618256" y="216179"/>
            <a:ext cx="2354247" cy="393141"/>
          </a:xfrm>
          <a:prstGeom prst="rect">
            <a:avLst/>
          </a:prstGeom>
        </p:spPr>
      </p:pic>
      <p:sp>
        <p:nvSpPr>
          <p:cNvPr id="8" name="Isosceles Triangle 7">
            <a:extLst>
              <a:ext uri="{FF2B5EF4-FFF2-40B4-BE49-F238E27FC236}">
                <a16:creationId xmlns:a16="http://schemas.microsoft.com/office/drawing/2014/main" id="{201A6166-A734-4DDA-8D3C-B0F69187BE58}"/>
              </a:ext>
            </a:extLst>
          </p:cNvPr>
          <p:cNvSpPr/>
          <p:nvPr userDrawn="1"/>
        </p:nvSpPr>
        <p:spPr>
          <a:xfrm>
            <a:off x="9525" y="443886"/>
            <a:ext cx="12192000" cy="861133"/>
          </a:xfrm>
          <a:prstGeom prst="triangle">
            <a:avLst>
              <a:gd name="adj" fmla="val 62865"/>
            </a:avLst>
          </a:prstGeom>
          <a:solidFill>
            <a:srgbClr val="E3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Title 1">
            <a:extLst>
              <a:ext uri="{FF2B5EF4-FFF2-40B4-BE49-F238E27FC236}">
                <a16:creationId xmlns:a16="http://schemas.microsoft.com/office/drawing/2014/main" id="{42D879C6-3AE4-4090-BE92-EAE4C9DFFCC3}"/>
              </a:ext>
            </a:extLst>
          </p:cNvPr>
          <p:cNvSpPr>
            <a:spLocks noGrp="1"/>
          </p:cNvSpPr>
          <p:nvPr>
            <p:ph type="title"/>
          </p:nvPr>
        </p:nvSpPr>
        <p:spPr>
          <a:xfrm>
            <a:off x="219497" y="222719"/>
            <a:ext cx="3700723" cy="651733"/>
          </a:xfrm>
        </p:spPr>
        <p:txBody>
          <a:bodyPr>
            <a:noAutofit/>
          </a:bodyPr>
          <a:lstStyle>
            <a:lvl1pPr>
              <a:defRPr sz="2800" b="1" i="0">
                <a:solidFill>
                  <a:schemeClr val="bg1"/>
                </a:solidFill>
                <a:latin typeface="Helvetica" charset="0"/>
                <a:ea typeface="Helvetica" charset="0"/>
                <a:cs typeface="Helvetica" charset="0"/>
              </a:defRPr>
            </a:lvl1pPr>
          </a:lstStyle>
          <a:p>
            <a:r>
              <a:rPr lang="en-US"/>
              <a:t>Click to edit Master title style</a:t>
            </a:r>
          </a:p>
        </p:txBody>
      </p:sp>
    </p:spTree>
    <p:extLst>
      <p:ext uri="{BB962C8B-B14F-4D97-AF65-F5344CB8AC3E}">
        <p14:creationId xmlns:p14="http://schemas.microsoft.com/office/powerpoint/2010/main" val="4192990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172483"/>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Helvetica" panose="020B0604020202020204" pitchFamily="34" charset="0"/>
              </a:defRPr>
            </a:lvl1pPr>
          </a:lstStyle>
          <a:p>
            <a:pPr>
              <a:defRPr/>
            </a:pPr>
            <a:r>
              <a:rPr lang="en-US">
                <a:solidFill>
                  <a:prstClr val="black">
                    <a:tint val="75000"/>
                  </a:prstClr>
                </a:solidFill>
              </a:rPr>
              <a:t>10/23/2017</a:t>
            </a:r>
          </a:p>
        </p:txBody>
      </p:sp>
      <p:sp>
        <p:nvSpPr>
          <p:cNvPr id="5" name="Footer Placeholder 4"/>
          <p:cNvSpPr>
            <a:spLocks noGrp="1"/>
          </p:cNvSpPr>
          <p:nvPr>
            <p:ph type="ftr" sz="quarter" idx="11"/>
          </p:nvPr>
        </p:nvSpPr>
        <p:spPr/>
        <p:txBody>
          <a:bodyPr/>
          <a:lstStyle>
            <a:lvl1pPr>
              <a:defRPr>
                <a:latin typeface="Helvetica" panose="020B0604020202020204" pitchFamily="34" charset="0"/>
              </a:defRPr>
            </a:lvl1pPr>
          </a:lstStyle>
          <a:p>
            <a:pPr>
              <a:defRPr/>
            </a:pPr>
            <a:endParaRPr lang="en-US">
              <a:solidFill>
                <a:prstClr val="black">
                  <a:tint val="75000"/>
                </a:prstClr>
              </a:solidFill>
            </a:endParaRPr>
          </a:p>
        </p:txBody>
      </p:sp>
      <p:cxnSp>
        <p:nvCxnSpPr>
          <p:cNvPr id="10" name="Straight Connector 9">
            <a:extLst>
              <a:ext uri="{FF2B5EF4-FFF2-40B4-BE49-F238E27FC236}">
                <a16:creationId xmlns:a16="http://schemas.microsoft.com/office/drawing/2014/main" id="{3FE5BF49-3C26-4568-ACC1-50435ECD7106}"/>
              </a:ext>
            </a:extLst>
          </p:cNvPr>
          <p:cNvCxnSpPr>
            <a:cxnSpLocks/>
          </p:cNvCxnSpPr>
          <p:nvPr userDrawn="1"/>
        </p:nvCxnSpPr>
        <p:spPr>
          <a:xfrm>
            <a:off x="365793" y="457632"/>
            <a:ext cx="11463590" cy="0"/>
          </a:xfrm>
          <a:prstGeom prst="line">
            <a:avLst/>
          </a:prstGeom>
          <a:noFill/>
          <a:ln w="47625" cap="flat" cmpd="sng" algn="ctr">
            <a:solidFill>
              <a:srgbClr val="D0CECE"/>
            </a:solidFill>
            <a:prstDash val="solid"/>
            <a:miter lim="800000"/>
          </a:ln>
          <a:effectLst/>
        </p:spPr>
      </p:cxnSp>
      <p:sp>
        <p:nvSpPr>
          <p:cNvPr id="11" name="TextBox 10">
            <a:extLst>
              <a:ext uri="{FF2B5EF4-FFF2-40B4-BE49-F238E27FC236}">
                <a16:creationId xmlns:a16="http://schemas.microsoft.com/office/drawing/2014/main" id="{4B2EE1A5-74FF-4BA1-B4A4-70303F31E955}"/>
              </a:ext>
            </a:extLst>
          </p:cNvPr>
          <p:cNvSpPr txBox="1"/>
          <p:nvPr userDrawn="1"/>
        </p:nvSpPr>
        <p:spPr>
          <a:xfrm>
            <a:off x="636370" y="236876"/>
            <a:ext cx="4354729" cy="461665"/>
          </a:xfrm>
          <a:prstGeom prst="rect">
            <a:avLst/>
          </a:prstGeom>
          <a:solidFill>
            <a:srgbClr val="17248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E5E8FB"/>
                </a:solidFill>
                <a:effectLst/>
                <a:uLnTx/>
                <a:uFillTx/>
                <a:latin typeface="Helvetica" panose="020B0604020202020204" pitchFamily="34" charset="0"/>
                <a:ea typeface="+mn-ea"/>
                <a:cs typeface="Helvetica" panose="020B0604020202020204" pitchFamily="34" charset="0"/>
              </a:rPr>
              <a:t>United States Postal Service</a:t>
            </a:r>
          </a:p>
        </p:txBody>
      </p:sp>
      <p:cxnSp>
        <p:nvCxnSpPr>
          <p:cNvPr id="12" name="Straight Connector 11">
            <a:extLst>
              <a:ext uri="{FF2B5EF4-FFF2-40B4-BE49-F238E27FC236}">
                <a16:creationId xmlns:a16="http://schemas.microsoft.com/office/drawing/2014/main" id="{760A5971-A475-4981-921D-28B833F1393E}"/>
              </a:ext>
            </a:extLst>
          </p:cNvPr>
          <p:cNvCxnSpPr>
            <a:cxnSpLocks/>
          </p:cNvCxnSpPr>
          <p:nvPr userDrawn="1"/>
        </p:nvCxnSpPr>
        <p:spPr>
          <a:xfrm>
            <a:off x="365793" y="6096432"/>
            <a:ext cx="11463590" cy="0"/>
          </a:xfrm>
          <a:prstGeom prst="line">
            <a:avLst/>
          </a:prstGeom>
          <a:noFill/>
          <a:ln w="47625" cap="flat" cmpd="sng" algn="ctr">
            <a:solidFill>
              <a:srgbClr val="D0CECE"/>
            </a:solidFill>
            <a:prstDash val="solid"/>
            <a:miter lim="800000"/>
          </a:ln>
          <a:effectLst/>
        </p:spPr>
      </p:cxnSp>
      <p:pic>
        <p:nvPicPr>
          <p:cNvPr id="14" name="Picture 13" descr="Logo, company name&#10;&#10;Description automatically generated">
            <a:extLst>
              <a:ext uri="{FF2B5EF4-FFF2-40B4-BE49-F238E27FC236}">
                <a16:creationId xmlns:a16="http://schemas.microsoft.com/office/drawing/2014/main" id="{629005E0-BDB5-464F-BB86-CAB8F71462A5}"/>
              </a:ext>
            </a:extLst>
          </p:cNvPr>
          <p:cNvPicPr>
            <a:picLocks noChangeAspect="1"/>
          </p:cNvPicPr>
          <p:nvPr userDrawn="1"/>
        </p:nvPicPr>
        <p:blipFill>
          <a:blip r:embed="rId2">
            <a:lum bright="70000" contrast="-70000"/>
          </a:blip>
          <a:stretch>
            <a:fillRect/>
          </a:stretch>
        </p:blipFill>
        <p:spPr>
          <a:xfrm>
            <a:off x="7837194" y="2001523"/>
            <a:ext cx="2690892" cy="2217586"/>
          </a:xfrm>
          <a:prstGeom prst="rect">
            <a:avLst/>
          </a:prstGeom>
        </p:spPr>
      </p:pic>
      <p:sp>
        <p:nvSpPr>
          <p:cNvPr id="15" name="Slide Number Placeholder 5">
            <a:extLst>
              <a:ext uri="{FF2B5EF4-FFF2-40B4-BE49-F238E27FC236}">
                <a16:creationId xmlns:a16="http://schemas.microsoft.com/office/drawing/2014/main" id="{8209C6CD-6499-4FF1-A69C-DE1567A330C3}"/>
              </a:ext>
            </a:extLst>
          </p:cNvPr>
          <p:cNvSpPr>
            <a:spLocks noGrp="1"/>
          </p:cNvSpPr>
          <p:nvPr>
            <p:ph type="sldNum" sz="quarter" idx="12"/>
          </p:nvPr>
        </p:nvSpPr>
        <p:spPr>
          <a:xfrm>
            <a:off x="8610600" y="6356352"/>
            <a:ext cx="2743200" cy="365125"/>
          </a:xfrm>
        </p:spPr>
        <p:txBody>
          <a:bodyPr/>
          <a:lstStyle>
            <a:lvl1pPr>
              <a:defRPr>
                <a:latin typeface="Helvetica" panose="020B0604020202020204" pitchFamily="34" charset="0"/>
              </a:defRPr>
            </a:lvl1pPr>
          </a:lstStyle>
          <a:p>
            <a:pPr>
              <a:defRPr/>
            </a:pPr>
            <a:fld id="{B5CF97BF-14E3-466D-B7C7-178802BA093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1110279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prstClr val="black">
                    <a:tint val="75000"/>
                  </a:prstClr>
                </a:solidFill>
              </a:rPr>
              <a:t>10/23/2017</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a:solidFill>
                <a:prstClr val="black">
                  <a:tint val="75000"/>
                </a:prstClr>
              </a:solidFill>
            </a:endParaRPr>
          </a:p>
        </p:txBody>
      </p:sp>
      <p:sp>
        <p:nvSpPr>
          <p:cNvPr id="10" name="Isosceles Triangle 9">
            <a:extLst>
              <a:ext uri="{FF2B5EF4-FFF2-40B4-BE49-F238E27FC236}">
                <a16:creationId xmlns:a16="http://schemas.microsoft.com/office/drawing/2014/main" id="{B01EB4C1-CF0E-44AB-B0DB-F7BE71FBC775}"/>
              </a:ext>
            </a:extLst>
          </p:cNvPr>
          <p:cNvSpPr/>
          <p:nvPr userDrawn="1"/>
        </p:nvSpPr>
        <p:spPr>
          <a:xfrm flipV="1">
            <a:off x="0" y="-3"/>
            <a:ext cx="12126897" cy="1305019"/>
          </a:xfrm>
          <a:prstGeom prst="triangle">
            <a:avLst>
              <a:gd name="adj" fmla="val 0"/>
            </a:avLst>
          </a:prstGeom>
          <a:solidFill>
            <a:srgbClr val="17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B90481E-B39F-4965-9D2F-A7E6B2AEEFE2}"/>
              </a:ext>
            </a:extLst>
          </p:cNvPr>
          <p:cNvSpPr/>
          <p:nvPr userDrawn="1"/>
        </p:nvSpPr>
        <p:spPr>
          <a:xfrm flipH="1" flipV="1">
            <a:off x="5326602" y="-5"/>
            <a:ext cx="6865398" cy="1305019"/>
          </a:xfrm>
          <a:prstGeom prst="triangle">
            <a:avLst>
              <a:gd name="adj" fmla="val 0"/>
            </a:avLst>
          </a:prstGeom>
          <a:solidFill>
            <a:srgbClr val="344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drawing, plate&#10;&#10;Description automatically generated">
            <a:extLst>
              <a:ext uri="{FF2B5EF4-FFF2-40B4-BE49-F238E27FC236}">
                <a16:creationId xmlns:a16="http://schemas.microsoft.com/office/drawing/2014/main" id="{984857FD-9087-43AD-BB63-34A7BBA80009}"/>
              </a:ext>
            </a:extLst>
          </p:cNvPr>
          <p:cNvPicPr>
            <a:picLocks noChangeAspect="1"/>
          </p:cNvPicPr>
          <p:nvPr userDrawn="1"/>
        </p:nvPicPr>
        <p:blipFill>
          <a:blip r:embed="rId2"/>
          <a:stretch>
            <a:fillRect/>
          </a:stretch>
        </p:blipFill>
        <p:spPr>
          <a:xfrm>
            <a:off x="9499600" y="213120"/>
            <a:ext cx="2519680" cy="420767"/>
          </a:xfrm>
          <a:prstGeom prst="rect">
            <a:avLst/>
          </a:prstGeom>
        </p:spPr>
      </p:pic>
      <p:sp>
        <p:nvSpPr>
          <p:cNvPr id="8" name="Isosceles Triangle 7">
            <a:extLst>
              <a:ext uri="{FF2B5EF4-FFF2-40B4-BE49-F238E27FC236}">
                <a16:creationId xmlns:a16="http://schemas.microsoft.com/office/drawing/2014/main" id="{201A6166-A734-4DDA-8D3C-B0F69187BE58}"/>
              </a:ext>
            </a:extLst>
          </p:cNvPr>
          <p:cNvSpPr/>
          <p:nvPr userDrawn="1"/>
        </p:nvSpPr>
        <p:spPr>
          <a:xfrm>
            <a:off x="0" y="443883"/>
            <a:ext cx="12192000" cy="861133"/>
          </a:xfrm>
          <a:prstGeom prst="triangle">
            <a:avLst>
              <a:gd name="adj" fmla="val 62865"/>
            </a:avLst>
          </a:prstGeom>
          <a:solidFill>
            <a:srgbClr val="E3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42D879C6-3AE4-4090-BE92-EAE4C9DFFCC3}"/>
              </a:ext>
            </a:extLst>
          </p:cNvPr>
          <p:cNvSpPr>
            <a:spLocks noGrp="1"/>
          </p:cNvSpPr>
          <p:nvPr>
            <p:ph type="title"/>
          </p:nvPr>
        </p:nvSpPr>
        <p:spPr>
          <a:xfrm>
            <a:off x="229020" y="150288"/>
            <a:ext cx="3700723" cy="651733"/>
          </a:xfrm>
        </p:spPr>
        <p:txBody>
          <a:bodyPr>
            <a:noAutofit/>
          </a:bodyPr>
          <a:lstStyle>
            <a:lvl1pPr>
              <a:defRPr sz="2800" b="1" i="0">
                <a:solidFill>
                  <a:schemeClr val="bg1"/>
                </a:solidFill>
                <a:latin typeface="Helvetica" charset="0"/>
                <a:ea typeface="Helvetica" charset="0"/>
                <a:cs typeface="Helvetica" charset="0"/>
              </a:defRPr>
            </a:lvl1pPr>
          </a:lstStyle>
          <a:p>
            <a:r>
              <a:rPr lang="en-US"/>
              <a:t>Click to edit Master title style</a:t>
            </a:r>
          </a:p>
        </p:txBody>
      </p:sp>
    </p:spTree>
    <p:extLst>
      <p:ext uri="{BB962C8B-B14F-4D97-AF65-F5344CB8AC3E}">
        <p14:creationId xmlns:p14="http://schemas.microsoft.com/office/powerpoint/2010/main" val="4146763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prstClr val="black">
                    <a:tint val="75000"/>
                  </a:prstClr>
                </a:solidFill>
              </a:rPr>
              <a:t>10/23/2017</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a:solidFill>
                <a:prstClr val="black">
                  <a:tint val="75000"/>
                </a:prstClr>
              </a:solidFill>
            </a:endParaRPr>
          </a:p>
        </p:txBody>
      </p:sp>
      <p:grpSp>
        <p:nvGrpSpPr>
          <p:cNvPr id="2" name="Group 1">
            <a:extLst>
              <a:ext uri="{FF2B5EF4-FFF2-40B4-BE49-F238E27FC236}">
                <a16:creationId xmlns:a16="http://schemas.microsoft.com/office/drawing/2014/main" id="{0E3EE90A-5369-4CC6-8E7E-D41F5DCA98AF}"/>
              </a:ext>
            </a:extLst>
          </p:cNvPr>
          <p:cNvGrpSpPr/>
          <p:nvPr userDrawn="1"/>
        </p:nvGrpSpPr>
        <p:grpSpPr>
          <a:xfrm>
            <a:off x="0" y="-5"/>
            <a:ext cx="12192000" cy="1305021"/>
            <a:chOff x="0" y="-5"/>
            <a:chExt cx="12192000" cy="1305021"/>
          </a:xfrm>
        </p:grpSpPr>
        <p:sp>
          <p:nvSpPr>
            <p:cNvPr id="13" name="Isosceles Triangle 12">
              <a:extLst>
                <a:ext uri="{FF2B5EF4-FFF2-40B4-BE49-F238E27FC236}">
                  <a16:creationId xmlns:a16="http://schemas.microsoft.com/office/drawing/2014/main" id="{50F187E4-8F26-4A00-B1A0-3DC8A96C0386}"/>
                </a:ext>
              </a:extLst>
            </p:cNvPr>
            <p:cNvSpPr/>
            <p:nvPr userDrawn="1"/>
          </p:nvSpPr>
          <p:spPr>
            <a:xfrm flipV="1">
              <a:off x="0" y="-3"/>
              <a:ext cx="12126897" cy="1305019"/>
            </a:xfrm>
            <a:prstGeom prst="triangle">
              <a:avLst>
                <a:gd name="adj" fmla="val 0"/>
              </a:avLst>
            </a:prstGeom>
            <a:solidFill>
              <a:srgbClr val="17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050CF5E-C67E-4482-866E-BA982E227121}"/>
                </a:ext>
              </a:extLst>
            </p:cNvPr>
            <p:cNvSpPr/>
            <p:nvPr userDrawn="1"/>
          </p:nvSpPr>
          <p:spPr>
            <a:xfrm flipH="1" flipV="1">
              <a:off x="5326602" y="-5"/>
              <a:ext cx="6865398" cy="1305019"/>
            </a:xfrm>
            <a:prstGeom prst="triangle">
              <a:avLst>
                <a:gd name="adj" fmla="val 0"/>
              </a:avLst>
            </a:prstGeom>
            <a:solidFill>
              <a:srgbClr val="344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drawing, plate&#10;&#10;Description automatically generated">
              <a:extLst>
                <a:ext uri="{FF2B5EF4-FFF2-40B4-BE49-F238E27FC236}">
                  <a16:creationId xmlns:a16="http://schemas.microsoft.com/office/drawing/2014/main" id="{68CD5CDA-F632-42F1-8962-34EDABC935EC}"/>
                </a:ext>
              </a:extLst>
            </p:cNvPr>
            <p:cNvPicPr>
              <a:picLocks noChangeAspect="1"/>
            </p:cNvPicPr>
            <p:nvPr userDrawn="1"/>
          </p:nvPicPr>
          <p:blipFill>
            <a:blip r:embed="rId2"/>
            <a:stretch>
              <a:fillRect/>
            </a:stretch>
          </p:blipFill>
          <p:spPr>
            <a:xfrm>
              <a:off x="9499600" y="213120"/>
              <a:ext cx="2519680" cy="420767"/>
            </a:xfrm>
            <a:prstGeom prst="rect">
              <a:avLst/>
            </a:prstGeom>
          </p:spPr>
        </p:pic>
        <p:sp>
          <p:nvSpPr>
            <p:cNvPr id="17" name="TextBox 16">
              <a:extLst>
                <a:ext uri="{FF2B5EF4-FFF2-40B4-BE49-F238E27FC236}">
                  <a16:creationId xmlns:a16="http://schemas.microsoft.com/office/drawing/2014/main" id="{E0B1CE19-A575-4514-AF1E-C93B4285CD27}"/>
                </a:ext>
              </a:extLst>
            </p:cNvPr>
            <p:cNvSpPr txBox="1"/>
            <p:nvPr userDrawn="1"/>
          </p:nvSpPr>
          <p:spPr>
            <a:xfrm>
              <a:off x="11353800" y="766485"/>
              <a:ext cx="795131" cy="276999"/>
            </a:xfrm>
            <a:prstGeom prst="rect">
              <a:avLst/>
            </a:prstGeom>
            <a:noFill/>
          </p:spPr>
          <p:txBody>
            <a:bodyPr wrap="square" rtlCol="0">
              <a:spAutoFit/>
            </a:bodyPr>
            <a:lstStyle/>
            <a:p>
              <a:r>
                <a:rPr lang="en-US" sz="1200">
                  <a:solidFill>
                    <a:schemeClr val="bg1"/>
                  </a:solidFill>
                  <a:latin typeface="Helvetica" panose="020B0604020202020204" pitchFamily="34" charset="0"/>
                  <a:cs typeface="Helvetica" panose="020B0604020202020204" pitchFamily="34" charset="0"/>
                  <a:hlinkClick r:id="rId3" action="ppaction://hlinksldjump">
                    <a:extLst>
                      <a:ext uri="{A12FA001-AC4F-418D-AE19-62706E023703}">
                        <ahyp:hlinkClr xmlns:ahyp="http://schemas.microsoft.com/office/drawing/2018/hyperlinkcolor" val="tx"/>
                      </a:ext>
                    </a:extLst>
                  </a:hlinkClick>
                </a:rPr>
                <a:t>Agenda</a:t>
              </a:r>
              <a:endParaRPr lang="en-US" sz="1200">
                <a:solidFill>
                  <a:schemeClr val="bg1"/>
                </a:solidFill>
                <a:latin typeface="Helvetica" panose="020B0604020202020204" pitchFamily="34" charset="0"/>
                <a:cs typeface="Helvetica" panose="020B0604020202020204" pitchFamily="34" charset="0"/>
              </a:endParaRPr>
            </a:p>
          </p:txBody>
        </p:sp>
        <p:sp>
          <p:nvSpPr>
            <p:cNvPr id="18" name="Isosceles Triangle 17">
              <a:extLst>
                <a:ext uri="{FF2B5EF4-FFF2-40B4-BE49-F238E27FC236}">
                  <a16:creationId xmlns:a16="http://schemas.microsoft.com/office/drawing/2014/main" id="{494FEB85-6EF9-46A2-B4C0-0C7D6161D637}"/>
                </a:ext>
              </a:extLst>
            </p:cNvPr>
            <p:cNvSpPr/>
            <p:nvPr userDrawn="1"/>
          </p:nvSpPr>
          <p:spPr>
            <a:xfrm>
              <a:off x="0" y="443883"/>
              <a:ext cx="12192000" cy="861133"/>
            </a:xfrm>
            <a:prstGeom prst="triangle">
              <a:avLst>
                <a:gd name="adj" fmla="val 62865"/>
              </a:avLst>
            </a:prstGeom>
            <a:solidFill>
              <a:srgbClr val="E3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itle 1"/>
          <p:cNvSpPr>
            <a:spLocks noGrp="1"/>
          </p:cNvSpPr>
          <p:nvPr>
            <p:ph type="title"/>
          </p:nvPr>
        </p:nvSpPr>
        <p:spPr>
          <a:xfrm>
            <a:off x="229020" y="150288"/>
            <a:ext cx="3700723" cy="651733"/>
          </a:xfrm>
        </p:spPr>
        <p:txBody>
          <a:bodyPr>
            <a:noAutofit/>
          </a:bodyPr>
          <a:lstStyle>
            <a:lvl1pPr>
              <a:defRPr sz="2800" b="1" i="0">
                <a:solidFill>
                  <a:schemeClr val="bg1"/>
                </a:solidFill>
                <a:latin typeface="Helvetica" charset="0"/>
                <a:ea typeface="Helvetica" charset="0"/>
                <a:cs typeface="Helvetica" charset="0"/>
              </a:defRPr>
            </a:lvl1pPr>
          </a:lstStyle>
          <a:p>
            <a:r>
              <a:rPr lang="en-US"/>
              <a:t>Click to edit Master title style</a:t>
            </a:r>
          </a:p>
        </p:txBody>
      </p:sp>
    </p:spTree>
    <p:extLst>
      <p:ext uri="{BB962C8B-B14F-4D97-AF65-F5344CB8AC3E}">
        <p14:creationId xmlns:p14="http://schemas.microsoft.com/office/powerpoint/2010/main" val="2984042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eaLnBrk="1" fontAlgn="auto" hangingPunct="1">
              <a:spcBef>
                <a:spcPts val="0"/>
              </a:spcBef>
              <a:spcAft>
                <a:spcPts val="0"/>
              </a:spcAft>
              <a:defRPr/>
            </a:lvl1pPr>
          </a:lstStyle>
          <a:p>
            <a:pPr>
              <a:defRPr/>
            </a:pPr>
            <a:fld id="{8F92E080-E0C4-435A-BAAE-958620359431}" type="slidenum">
              <a:rPr lang="en-US"/>
              <a:pPr>
                <a:defRPr/>
              </a:pPr>
              <a:t>‹#›</a:t>
            </a:fld>
            <a:endParaRPr lang="en-US"/>
          </a:p>
        </p:txBody>
      </p:sp>
    </p:spTree>
    <p:extLst>
      <p:ext uri="{BB962C8B-B14F-4D97-AF65-F5344CB8AC3E}">
        <p14:creationId xmlns:p14="http://schemas.microsoft.com/office/powerpoint/2010/main" val="361895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sldNum" sz="quarter" idx="10"/>
          </p:nvPr>
        </p:nvSpPr>
        <p:spPr/>
        <p:txBody>
          <a:bodyPr/>
          <a:lstStyle>
            <a:lvl1pPr eaLnBrk="1" fontAlgn="auto" hangingPunct="1">
              <a:spcBef>
                <a:spcPts val="0"/>
              </a:spcBef>
              <a:spcAft>
                <a:spcPts val="0"/>
              </a:spcAft>
              <a:defRPr/>
            </a:lvl1pPr>
          </a:lstStyle>
          <a:p>
            <a:pPr>
              <a:defRPr/>
            </a:pPr>
            <a:fld id="{FCB2E65B-2007-4291-A66C-5A59CA8D2B9F}" type="slidenum">
              <a:rPr lang="en-US"/>
              <a:pPr>
                <a:defRPr/>
              </a:pPr>
              <a:t>‹#›</a:t>
            </a:fld>
            <a:endParaRPr lang="en-US"/>
          </a:p>
        </p:txBody>
      </p:sp>
    </p:spTree>
    <p:extLst>
      <p:ext uri="{BB962C8B-B14F-4D97-AF65-F5344CB8AC3E}">
        <p14:creationId xmlns:p14="http://schemas.microsoft.com/office/powerpoint/2010/main" val="2548586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990600"/>
            <a:ext cx="54864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90600"/>
            <a:ext cx="54864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eaLnBrk="1" fontAlgn="auto" hangingPunct="1">
              <a:spcBef>
                <a:spcPts val="0"/>
              </a:spcBef>
              <a:spcAft>
                <a:spcPts val="0"/>
              </a:spcAft>
              <a:defRPr/>
            </a:lvl1pPr>
          </a:lstStyle>
          <a:p>
            <a:pPr>
              <a:defRPr/>
            </a:pPr>
            <a:fld id="{3F5B1C59-A515-41B0-A75D-DFE80D973907}" type="slidenum">
              <a:rPr lang="en-US"/>
              <a:pPr>
                <a:defRPr/>
              </a:pPr>
              <a:t>‹#›</a:t>
            </a:fld>
            <a:endParaRPr lang="en-US"/>
          </a:p>
        </p:txBody>
      </p:sp>
    </p:spTree>
    <p:extLst>
      <p:ext uri="{BB962C8B-B14F-4D97-AF65-F5344CB8AC3E}">
        <p14:creationId xmlns:p14="http://schemas.microsoft.com/office/powerpoint/2010/main" val="1136622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p:txBody>
          <a:bodyPr/>
          <a:lstStyle>
            <a:lvl1pPr eaLnBrk="1" fontAlgn="auto" hangingPunct="1">
              <a:spcBef>
                <a:spcPts val="0"/>
              </a:spcBef>
              <a:spcAft>
                <a:spcPts val="0"/>
              </a:spcAft>
              <a:defRPr/>
            </a:lvl1pPr>
          </a:lstStyle>
          <a:p>
            <a:pPr>
              <a:defRPr/>
            </a:pPr>
            <a:fld id="{04A08248-7E88-49F0-BD06-F94B1A28BACA}" type="slidenum">
              <a:rPr lang="en-US"/>
              <a:pPr>
                <a:defRPr/>
              </a:pPr>
              <a:t>‹#›</a:t>
            </a:fld>
            <a:endParaRPr lang="en-US"/>
          </a:p>
        </p:txBody>
      </p:sp>
    </p:spTree>
    <p:extLst>
      <p:ext uri="{BB962C8B-B14F-4D97-AF65-F5344CB8AC3E}">
        <p14:creationId xmlns:p14="http://schemas.microsoft.com/office/powerpoint/2010/main" val="2770121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sldNum" sz="quarter" idx="10"/>
          </p:nvPr>
        </p:nvSpPr>
        <p:spPr/>
        <p:txBody>
          <a:bodyPr/>
          <a:lstStyle>
            <a:lvl1pPr eaLnBrk="1" fontAlgn="auto" hangingPunct="1">
              <a:spcBef>
                <a:spcPts val="0"/>
              </a:spcBef>
              <a:spcAft>
                <a:spcPts val="0"/>
              </a:spcAft>
              <a:defRPr/>
            </a:lvl1pPr>
          </a:lstStyle>
          <a:p>
            <a:pPr>
              <a:defRPr/>
            </a:pPr>
            <a:fld id="{3375277E-7CC9-433E-93D4-80A8EB014496}" type="slidenum">
              <a:rPr lang="en-US"/>
              <a:pPr>
                <a:defRPr/>
              </a:pPr>
              <a:t>‹#›</a:t>
            </a:fld>
            <a:endParaRPr lang="en-US"/>
          </a:p>
        </p:txBody>
      </p:sp>
    </p:spTree>
    <p:extLst>
      <p:ext uri="{BB962C8B-B14F-4D97-AF65-F5344CB8AC3E}">
        <p14:creationId xmlns:p14="http://schemas.microsoft.com/office/powerpoint/2010/main" val="3249117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eaLnBrk="1" fontAlgn="auto" hangingPunct="1">
              <a:spcBef>
                <a:spcPts val="0"/>
              </a:spcBef>
              <a:spcAft>
                <a:spcPts val="0"/>
              </a:spcAft>
              <a:defRPr/>
            </a:lvl1pPr>
          </a:lstStyle>
          <a:p>
            <a:pPr>
              <a:defRPr/>
            </a:pPr>
            <a:fld id="{C28CB6B1-D7BB-448E-9BDB-257DBA7C70AA}" type="slidenum">
              <a:rPr lang="en-US"/>
              <a:pPr>
                <a:defRPr/>
              </a:pPr>
              <a:t>‹#›</a:t>
            </a:fld>
            <a:endParaRPr lang="en-US"/>
          </a:p>
        </p:txBody>
      </p:sp>
    </p:spTree>
    <p:extLst>
      <p:ext uri="{BB962C8B-B14F-4D97-AF65-F5344CB8AC3E}">
        <p14:creationId xmlns:p14="http://schemas.microsoft.com/office/powerpoint/2010/main" val="1539793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eaLnBrk="1" fontAlgn="auto" hangingPunct="1">
              <a:spcBef>
                <a:spcPts val="0"/>
              </a:spcBef>
              <a:spcAft>
                <a:spcPts val="0"/>
              </a:spcAft>
              <a:defRPr/>
            </a:lvl1pPr>
          </a:lstStyle>
          <a:p>
            <a:pPr>
              <a:defRPr/>
            </a:pPr>
            <a:fld id="{7D85F066-46B8-4D27-A622-2A5D95CFD531}" type="slidenum">
              <a:rPr lang="en-US"/>
              <a:pPr>
                <a:defRPr/>
              </a:pPr>
              <a:t>‹#›</a:t>
            </a:fld>
            <a:endParaRPr lang="en-US"/>
          </a:p>
        </p:txBody>
      </p:sp>
    </p:spTree>
    <p:extLst>
      <p:ext uri="{BB962C8B-B14F-4D97-AF65-F5344CB8AC3E}">
        <p14:creationId xmlns:p14="http://schemas.microsoft.com/office/powerpoint/2010/main" val="259348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eaLnBrk="1" fontAlgn="auto" hangingPunct="1">
              <a:spcBef>
                <a:spcPts val="0"/>
              </a:spcBef>
              <a:spcAft>
                <a:spcPts val="0"/>
              </a:spcAft>
              <a:defRPr/>
            </a:lvl1pPr>
          </a:lstStyle>
          <a:p>
            <a:pPr>
              <a:defRPr/>
            </a:pPr>
            <a:fld id="{5BBC8EE9-B82B-4C15-ADAE-196EB486F914}" type="slidenum">
              <a:rPr lang="en-US"/>
              <a:pPr>
                <a:defRPr/>
              </a:pPr>
              <a:t>‹#›</a:t>
            </a:fld>
            <a:endParaRPr lang="en-US"/>
          </a:p>
        </p:txBody>
      </p:sp>
    </p:spTree>
    <p:extLst>
      <p:ext uri="{BB962C8B-B14F-4D97-AF65-F5344CB8AC3E}">
        <p14:creationId xmlns:p14="http://schemas.microsoft.com/office/powerpoint/2010/main" val="1204334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60800" y="762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08000" y="990600"/>
            <a:ext cx="11176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8737600" y="6477000"/>
            <a:ext cx="3251200" cy="228600"/>
          </a:xfrm>
          <a:prstGeom prst="rect">
            <a:avLst/>
          </a:prstGeom>
          <a:noFill/>
          <a:ln>
            <a:noFill/>
          </a:ln>
        </p:spPr>
        <p:txBody>
          <a:bodyPr vert="horz" wrap="square" lIns="91440" tIns="45720" rIns="91440" bIns="45720" numCol="1" anchor="t" anchorCtr="0" compatLnSpc="1">
            <a:prstTxWarp prst="textNoShape">
              <a:avLst/>
            </a:prstTxWarp>
          </a:bodyPr>
          <a:lstStyle>
            <a:lvl1pPr algn="r" eaLnBrk="0" hangingPunct="0">
              <a:defRPr sz="1000" b="1">
                <a:solidFill>
                  <a:srgbClr val="989A99"/>
                </a:solidFill>
                <a:latin typeface="Arial" charset="0"/>
                <a:ea typeface="+mn-ea"/>
                <a:cs typeface="+mn-cs"/>
              </a:defRPr>
            </a:lvl1pPr>
          </a:lstStyle>
          <a:p>
            <a:pPr>
              <a:defRPr/>
            </a:pPr>
            <a:fld id="{32382611-75BD-47A1-9F5B-BE8733513D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746" r:id="rId1"/>
    <p:sldLayoutId id="2147486747" r:id="rId2"/>
    <p:sldLayoutId id="2147486748" r:id="rId3"/>
    <p:sldLayoutId id="2147486749" r:id="rId4"/>
    <p:sldLayoutId id="2147486750" r:id="rId5"/>
    <p:sldLayoutId id="2147486751" r:id="rId6"/>
    <p:sldLayoutId id="2147486752" r:id="rId7"/>
    <p:sldLayoutId id="2147486753" r:id="rId8"/>
    <p:sldLayoutId id="2147486754" r:id="rId9"/>
    <p:sldLayoutId id="2147486755" r:id="rId10"/>
    <p:sldLayoutId id="2147486756" r:id="rId11"/>
    <p:sldLayoutId id="2147486757" r:id="rId12"/>
    <p:sldLayoutId id="2147486758" r:id="rId13"/>
    <p:sldLayoutId id="2147486759" r:id="rId14"/>
    <p:sldLayoutId id="2147486760" r:id="rId15"/>
  </p:sldLayoutIdLst>
  <p:hf hdr="0" ftr="0" dt="0"/>
  <p:txStyles>
    <p:titleStyle>
      <a:lvl1pPr algn="r" rtl="0" eaLnBrk="0" fontAlgn="base" hangingPunct="0">
        <a:spcBef>
          <a:spcPct val="0"/>
        </a:spcBef>
        <a:spcAft>
          <a:spcPct val="0"/>
        </a:spcAft>
        <a:defRPr sz="2800" b="1">
          <a:solidFill>
            <a:schemeClr val="bg1"/>
          </a:solidFill>
          <a:latin typeface="+mj-lt"/>
          <a:ea typeface="+mj-ea"/>
          <a:cs typeface="ヒラギノ角ゴ Pro W3"/>
        </a:defRPr>
      </a:lvl1pPr>
      <a:lvl2pPr algn="r"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a:defRPr>
      </a:lvl2pPr>
      <a:lvl3pPr algn="r"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a:defRPr>
      </a:lvl3pPr>
      <a:lvl4pPr algn="r"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a:defRPr>
      </a:lvl4pPr>
      <a:lvl5pPr algn="r"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a:defRPr>
      </a:lvl5pPr>
      <a:lvl6pPr marL="457200" algn="r" rtl="0" fontAlgn="base">
        <a:spcBef>
          <a:spcPct val="0"/>
        </a:spcBef>
        <a:spcAft>
          <a:spcPct val="0"/>
        </a:spcAft>
        <a:defRPr sz="2800" b="1">
          <a:solidFill>
            <a:schemeClr val="bg1"/>
          </a:solidFill>
          <a:latin typeface="Arial" charset="0"/>
          <a:ea typeface="ヒラギノ角ゴ Pro W3" pitchFamily="1" charset="-128"/>
        </a:defRPr>
      </a:lvl6pPr>
      <a:lvl7pPr marL="914400" algn="r" rtl="0" fontAlgn="base">
        <a:spcBef>
          <a:spcPct val="0"/>
        </a:spcBef>
        <a:spcAft>
          <a:spcPct val="0"/>
        </a:spcAft>
        <a:defRPr sz="2800" b="1">
          <a:solidFill>
            <a:schemeClr val="bg1"/>
          </a:solidFill>
          <a:latin typeface="Arial" charset="0"/>
          <a:ea typeface="ヒラギノ角ゴ Pro W3" pitchFamily="1" charset="-128"/>
        </a:defRPr>
      </a:lvl7pPr>
      <a:lvl8pPr marL="1371600" algn="r" rtl="0" fontAlgn="base">
        <a:spcBef>
          <a:spcPct val="0"/>
        </a:spcBef>
        <a:spcAft>
          <a:spcPct val="0"/>
        </a:spcAft>
        <a:defRPr sz="2800" b="1">
          <a:solidFill>
            <a:schemeClr val="bg1"/>
          </a:solidFill>
          <a:latin typeface="Arial" charset="0"/>
          <a:ea typeface="ヒラギノ角ゴ Pro W3" pitchFamily="1" charset="-128"/>
        </a:defRPr>
      </a:lvl8pPr>
      <a:lvl9pPr marL="1828800" algn="r" rtl="0" fontAlgn="base">
        <a:spcBef>
          <a:spcPct val="0"/>
        </a:spcBef>
        <a:spcAft>
          <a:spcPct val="0"/>
        </a:spcAft>
        <a:defRPr sz="2800" b="1">
          <a:solidFill>
            <a:schemeClr val="bg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Font typeface="Wingdings" pitchFamily="2" charset="2"/>
        <a:buChar char="§"/>
        <a:defRPr sz="3200" b="1">
          <a:solidFill>
            <a:schemeClr val="tx1"/>
          </a:solidFill>
          <a:latin typeface="+mn-lt"/>
          <a:ea typeface="+mn-ea"/>
          <a:cs typeface="ヒラギノ角ゴ Pro W3"/>
        </a:defRPr>
      </a:lvl1pPr>
      <a:lvl2pPr marL="742950" indent="-285750" algn="l" rtl="0" eaLnBrk="0" fontAlgn="base" hangingPunct="0">
        <a:spcBef>
          <a:spcPct val="20000"/>
        </a:spcBef>
        <a:spcAft>
          <a:spcPct val="0"/>
        </a:spcAft>
        <a:buFont typeface="Wingdings" pitchFamily="2" charset="2"/>
        <a:buChar char="§"/>
        <a:defRPr sz="2800" b="1">
          <a:solidFill>
            <a:schemeClr val="tx1"/>
          </a:solidFill>
          <a:latin typeface="+mn-lt"/>
          <a:ea typeface="+mn-ea"/>
          <a:cs typeface="ヒラギノ角ゴ Pro W3"/>
        </a:defRPr>
      </a:lvl2pPr>
      <a:lvl3pPr marL="1143000" indent="-228600" algn="l" rtl="0" eaLnBrk="0" fontAlgn="base" hangingPunct="0">
        <a:spcBef>
          <a:spcPct val="20000"/>
        </a:spcBef>
        <a:spcAft>
          <a:spcPct val="0"/>
        </a:spcAft>
        <a:buFont typeface="Wingdings" pitchFamily="2" charset="2"/>
        <a:buChar char="§"/>
        <a:defRPr sz="2400" b="1">
          <a:solidFill>
            <a:schemeClr val="tx1"/>
          </a:solidFill>
          <a:latin typeface="+mn-lt"/>
          <a:ea typeface="+mn-ea"/>
          <a:cs typeface="ヒラギノ角ゴ Pro W3"/>
        </a:defRPr>
      </a:lvl3pPr>
      <a:lvl4pPr marL="1600200" indent="-228600" algn="l" rtl="0" eaLnBrk="0" fontAlgn="base" hangingPunct="0">
        <a:spcBef>
          <a:spcPct val="20000"/>
        </a:spcBef>
        <a:spcAft>
          <a:spcPct val="0"/>
        </a:spcAft>
        <a:buFont typeface="Wingdings" pitchFamily="2" charset="2"/>
        <a:buChar char="§"/>
        <a:defRPr sz="2000" b="1">
          <a:solidFill>
            <a:schemeClr val="tx1"/>
          </a:solidFill>
          <a:latin typeface="+mn-lt"/>
          <a:ea typeface="+mn-ea"/>
          <a:cs typeface="ヒラギノ角ゴ Pro W3"/>
        </a:defRPr>
      </a:lvl4pPr>
      <a:lvl5pPr marL="2057400" indent="-228600" algn="l" rtl="0" eaLnBrk="0" fontAlgn="base" hangingPunct="0">
        <a:spcBef>
          <a:spcPct val="20000"/>
        </a:spcBef>
        <a:spcAft>
          <a:spcPct val="0"/>
        </a:spcAft>
        <a:buFont typeface="Wingdings" pitchFamily="2" charset="2"/>
        <a:buChar char="§"/>
        <a:defRPr sz="2000" b="1">
          <a:solidFill>
            <a:schemeClr val="tx1"/>
          </a:solidFill>
          <a:latin typeface="+mn-lt"/>
          <a:ea typeface="+mn-ea"/>
          <a:cs typeface="ヒラギノ角ゴ Pro W3"/>
        </a:defRPr>
      </a:lvl5pPr>
      <a:lvl6pPr marL="2514600" indent="-228600" algn="l" rtl="0" fontAlgn="base">
        <a:spcBef>
          <a:spcPct val="20000"/>
        </a:spcBef>
        <a:spcAft>
          <a:spcPct val="0"/>
        </a:spcAft>
        <a:buFont typeface="Wingdings" pitchFamily="2" charset="2"/>
        <a:buChar char="§"/>
        <a:defRPr sz="2000" b="1">
          <a:solidFill>
            <a:schemeClr val="tx1"/>
          </a:solidFill>
          <a:latin typeface="+mn-lt"/>
          <a:ea typeface="+mn-ea"/>
        </a:defRPr>
      </a:lvl6pPr>
      <a:lvl7pPr marL="2971800" indent="-228600" algn="l" rtl="0" fontAlgn="base">
        <a:spcBef>
          <a:spcPct val="20000"/>
        </a:spcBef>
        <a:spcAft>
          <a:spcPct val="0"/>
        </a:spcAft>
        <a:buFont typeface="Wingdings" pitchFamily="2" charset="2"/>
        <a:buChar char="§"/>
        <a:defRPr sz="2000" b="1">
          <a:solidFill>
            <a:schemeClr val="tx1"/>
          </a:solidFill>
          <a:latin typeface="+mn-lt"/>
          <a:ea typeface="+mn-ea"/>
        </a:defRPr>
      </a:lvl7pPr>
      <a:lvl8pPr marL="3429000" indent="-228600" algn="l" rtl="0" fontAlgn="base">
        <a:spcBef>
          <a:spcPct val="20000"/>
        </a:spcBef>
        <a:spcAft>
          <a:spcPct val="0"/>
        </a:spcAft>
        <a:buFont typeface="Wingdings" pitchFamily="2" charset="2"/>
        <a:buChar char="§"/>
        <a:defRPr sz="2000" b="1">
          <a:solidFill>
            <a:schemeClr val="tx1"/>
          </a:solidFill>
          <a:latin typeface="+mn-lt"/>
          <a:ea typeface="+mn-ea"/>
        </a:defRPr>
      </a:lvl8pPr>
      <a:lvl9pPr marL="3886200" indent="-228600" algn="l" rtl="0" fontAlgn="base">
        <a:spcBef>
          <a:spcPct val="20000"/>
        </a:spcBef>
        <a:spcAft>
          <a:spcPct val="0"/>
        </a:spcAft>
        <a:buFont typeface="Wingdings" pitchFamily="2" charset="2"/>
        <a:buChar char="§"/>
        <a:defRPr sz="2000" b="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51.png"/><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postalpro.usps.com/mailing/customer-registration-id/CRID%20overview"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postalpro.usps.com/node/433"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60.png"/></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hyperlink" Target="https://postalpro.usps.com/node/699" TargetMode="External"/><Relationship Id="rId2" Type="http://schemas.openxmlformats.org/officeDocument/2006/relationships/notesSlide" Target="../notesSlides/notesSlide43.xml"/><Relationship Id="rId1" Type="http://schemas.openxmlformats.org/officeDocument/2006/relationships/slideLayout" Target="../slideLayouts/slideLayout14.xml"/><Relationship Id="rId5" Type="http://schemas.openxmlformats.org/officeDocument/2006/relationships/image" Target="../media/image63.png"/><Relationship Id="rId4" Type="http://schemas.openxmlformats.org/officeDocument/2006/relationships/image" Target="../media/image62.png"/></Relationships>
</file>

<file path=ppt/slides/_rels/slide45.xml.rels><?xml version="1.0" encoding="UTF-8" standalone="yes"?>
<Relationships xmlns="http://schemas.openxmlformats.org/package/2006/relationships"><Relationship Id="rId8" Type="http://schemas.openxmlformats.org/officeDocument/2006/relationships/hyperlink" Target="https://postalpro.usps.com/node/2233" TargetMode="External"/><Relationship Id="rId3" Type="http://schemas.openxmlformats.org/officeDocument/2006/relationships/hyperlink" Target="https://postalpro.usps.com/node/10802" TargetMode="External"/><Relationship Id="rId7" Type="http://schemas.openxmlformats.org/officeDocument/2006/relationships/hyperlink" Target="https://postalpro.usps.com/node/2232" TargetMode="External"/><Relationship Id="rId2" Type="http://schemas.openxmlformats.org/officeDocument/2006/relationships/notesSlide" Target="../notesSlides/notesSlide44.xml"/><Relationship Id="rId1" Type="http://schemas.openxmlformats.org/officeDocument/2006/relationships/slideLayout" Target="../slideLayouts/slideLayout15.xml"/><Relationship Id="rId6" Type="http://schemas.openxmlformats.org/officeDocument/2006/relationships/hyperlink" Target="https://postalpro.usps.com/node/10222" TargetMode="External"/><Relationship Id="rId5" Type="http://schemas.openxmlformats.org/officeDocument/2006/relationships/hyperlink" Target="https://postalpro.usps.com/aGuidetoFullService" TargetMode="External"/><Relationship Id="rId10" Type="http://schemas.openxmlformats.org/officeDocument/2006/relationships/hyperlink" Target="mailto:mssc@usps.gov" TargetMode="External"/><Relationship Id="rId4" Type="http://schemas.openxmlformats.org/officeDocument/2006/relationships/hyperlink" Target="https://postalpro.usps.com/storages/2021-07/Postal%20Wizard%20v5.pdf" TargetMode="External"/><Relationship Id="rId9" Type="http://schemas.openxmlformats.org/officeDocument/2006/relationships/hyperlink" Target="https://postalpro.usps.com/node/3839"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gateway.usps.com/eAdmin/view/signi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AC9615F-801D-44C9-A0A9-4A85E29DBFCA}"/>
              </a:ext>
            </a:extLst>
          </p:cNvPr>
          <p:cNvSpPr txBox="1">
            <a:spLocks/>
          </p:cNvSpPr>
          <p:nvPr/>
        </p:nvSpPr>
        <p:spPr>
          <a:xfrm>
            <a:off x="1359114" y="2581114"/>
            <a:ext cx="5803686" cy="1784824"/>
          </a:xfrm>
          <a:prstGeom prst="rect">
            <a:avLst/>
          </a:prstGeom>
        </p:spPr>
        <p:txBody>
          <a:bodyPr vert="horz" lIns="91440" tIns="45720" rIns="91440" bIns="45720" rtlCol="0" anchor="ctr">
            <a:normAutofit fontScale="92500" lnSpcReduction="10000"/>
          </a:bodyPr>
          <a:lstStyle>
            <a:lvl1pPr algn="l" defTabSz="914126" rtl="0" eaLnBrk="1" latinLnBrk="0" hangingPunct="1">
              <a:lnSpc>
                <a:spcPct val="90000"/>
              </a:lnSpc>
              <a:spcBef>
                <a:spcPct val="0"/>
              </a:spcBef>
              <a:buNone/>
              <a:defRPr sz="4399" kern="1200">
                <a:solidFill>
                  <a:schemeClr val="tx1"/>
                </a:solidFill>
                <a:latin typeface="Helvetica" charset="0"/>
                <a:ea typeface="Helvetica" charset="0"/>
                <a:cs typeface="Helvetica" charset="0"/>
              </a:defRPr>
            </a:lvl1pPr>
          </a:lstStyle>
          <a:p>
            <a:r>
              <a:rPr lang="en-US" sz="3399" b="1">
                <a:latin typeface="Helvetica" panose="020B0604020202020204" pitchFamily="34" charset="0"/>
                <a:cs typeface="Helvetica" panose="020B0604020202020204" pitchFamily="34" charset="0"/>
              </a:rPr>
              <a:t>Industry Session: </a:t>
            </a:r>
          </a:p>
          <a:p>
            <a:endParaRPr lang="en-US" sz="3399">
              <a:latin typeface="Helvetica" panose="020B0604020202020204" pitchFamily="34" charset="0"/>
              <a:cs typeface="Helvetica" panose="020B0604020202020204" pitchFamily="34" charset="0"/>
            </a:endParaRPr>
          </a:p>
          <a:p>
            <a:r>
              <a:rPr lang="en-US" sz="3399">
                <a:latin typeface="Helvetica" panose="020B0604020202020204" pitchFamily="34" charset="0"/>
                <a:cs typeface="Helvetica" panose="020B0604020202020204" pitchFamily="34" charset="0"/>
              </a:rPr>
              <a:t>Business Customer Gateway and Postal Wizard</a:t>
            </a:r>
          </a:p>
        </p:txBody>
      </p:sp>
      <p:pic>
        <p:nvPicPr>
          <p:cNvPr id="3" name="Picture 2">
            <a:extLst>
              <a:ext uri="{FF2B5EF4-FFF2-40B4-BE49-F238E27FC236}">
                <a16:creationId xmlns:a16="http://schemas.microsoft.com/office/drawing/2014/main" id="{5F40B248-5086-46AC-BE42-4D45A4F11E36}"/>
              </a:ext>
            </a:extLst>
          </p:cNvPr>
          <p:cNvPicPr>
            <a:picLocks noChangeAspect="1"/>
          </p:cNvPicPr>
          <p:nvPr/>
        </p:nvPicPr>
        <p:blipFill>
          <a:blip r:embed="rId3"/>
          <a:stretch>
            <a:fillRect/>
          </a:stretch>
        </p:blipFill>
        <p:spPr>
          <a:xfrm>
            <a:off x="7463218" y="1768582"/>
            <a:ext cx="4115089" cy="2597356"/>
          </a:xfrm>
          <a:prstGeom prst="rect">
            <a:avLst/>
          </a:prstGeom>
        </p:spPr>
      </p:pic>
      <p:sp>
        <p:nvSpPr>
          <p:cNvPr id="2" name="TextBox 1">
            <a:extLst>
              <a:ext uri="{FF2B5EF4-FFF2-40B4-BE49-F238E27FC236}">
                <a16:creationId xmlns:a16="http://schemas.microsoft.com/office/drawing/2014/main" id="{AEFF7122-2BAB-4730-BBFE-567DDB6F4543}"/>
              </a:ext>
            </a:extLst>
          </p:cNvPr>
          <p:cNvSpPr txBox="1"/>
          <p:nvPr/>
        </p:nvSpPr>
        <p:spPr>
          <a:xfrm>
            <a:off x="9296400" y="6248400"/>
            <a:ext cx="2009775" cy="400110"/>
          </a:xfrm>
          <a:prstGeom prst="rect">
            <a:avLst/>
          </a:prstGeom>
          <a:noFill/>
        </p:spPr>
        <p:txBody>
          <a:bodyPr wrap="square" rtlCol="0">
            <a:spAutoFit/>
          </a:bodyPr>
          <a:lstStyle/>
          <a:p>
            <a:r>
              <a:rPr lang="en-US" sz="2000"/>
              <a:t>2023</a:t>
            </a:r>
          </a:p>
        </p:txBody>
      </p:sp>
      <p:pic>
        <p:nvPicPr>
          <p:cNvPr id="6" name="Picture 5">
            <a:extLst>
              <a:ext uri="{FF2B5EF4-FFF2-40B4-BE49-F238E27FC236}">
                <a16:creationId xmlns:a16="http://schemas.microsoft.com/office/drawing/2014/main" id="{A9E0BCBE-3E5A-49AA-8A83-01C48F66AD32}"/>
              </a:ext>
            </a:extLst>
          </p:cNvPr>
          <p:cNvPicPr>
            <a:picLocks noChangeAspect="1"/>
          </p:cNvPicPr>
          <p:nvPr/>
        </p:nvPicPr>
        <p:blipFill>
          <a:blip r:embed="rId4"/>
          <a:stretch>
            <a:fillRect/>
          </a:stretch>
        </p:blipFill>
        <p:spPr>
          <a:xfrm>
            <a:off x="7419287" y="1600200"/>
            <a:ext cx="4202950" cy="3365999"/>
          </a:xfrm>
          <a:prstGeom prst="rect">
            <a:avLst/>
          </a:prstGeom>
        </p:spPr>
      </p:pic>
    </p:spTree>
    <p:extLst>
      <p:ext uri="{BB962C8B-B14F-4D97-AF65-F5344CB8AC3E}">
        <p14:creationId xmlns:p14="http://schemas.microsoft.com/office/powerpoint/2010/main" val="138041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53BDB0-E1BF-45C7-BC51-1438765DEAE6}"/>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10</a:t>
            </a:fld>
            <a:endParaRPr lang="en-US">
              <a:solidFill>
                <a:prstClr val="black">
                  <a:tint val="75000"/>
                </a:prstClr>
              </a:solidFill>
            </a:endParaRPr>
          </a:p>
        </p:txBody>
      </p:sp>
      <p:sp>
        <p:nvSpPr>
          <p:cNvPr id="3" name="Title 2">
            <a:extLst>
              <a:ext uri="{FF2B5EF4-FFF2-40B4-BE49-F238E27FC236}">
                <a16:creationId xmlns:a16="http://schemas.microsoft.com/office/drawing/2014/main" id="{501FBE95-9AB4-4AAD-B83F-B4994E86956C}"/>
              </a:ext>
            </a:extLst>
          </p:cNvPr>
          <p:cNvSpPr>
            <a:spLocks noGrp="1"/>
          </p:cNvSpPr>
          <p:nvPr>
            <p:ph type="title"/>
          </p:nvPr>
        </p:nvSpPr>
        <p:spPr>
          <a:xfrm>
            <a:off x="-76200" y="228601"/>
            <a:ext cx="3700723" cy="651733"/>
          </a:xfrm>
        </p:spPr>
        <p:txBody>
          <a:bodyPr/>
          <a:lstStyle/>
          <a:p>
            <a:r>
              <a:rPr lang="en-US"/>
              <a:t>Business Customer Gateway Homepage</a:t>
            </a:r>
          </a:p>
        </p:txBody>
      </p:sp>
      <p:sp>
        <p:nvSpPr>
          <p:cNvPr id="6" name="Slide Number Placeholder 3">
            <a:extLst>
              <a:ext uri="{FF2B5EF4-FFF2-40B4-BE49-F238E27FC236}">
                <a16:creationId xmlns:a16="http://schemas.microsoft.com/office/drawing/2014/main" id="{BDE83E2C-CC8E-4645-9658-665F7F56967F}"/>
              </a:ext>
            </a:extLst>
          </p:cNvPr>
          <p:cNvSpPr txBox="1">
            <a:spLocks/>
          </p:cNvSpPr>
          <p:nvPr/>
        </p:nvSpPr>
        <p:spPr>
          <a:xfrm>
            <a:off x="8737600" y="6496594"/>
            <a:ext cx="3188519" cy="209006"/>
          </a:xfrm>
        </p:spPr>
        <p:txBody>
          <a:bodyPr/>
          <a:lstStyle>
            <a:defPPr>
              <a:defRPr lang="en-US"/>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defRPr/>
            </a:pPr>
            <a:endParaRPr lang="en-US"/>
          </a:p>
        </p:txBody>
      </p:sp>
      <p:grpSp>
        <p:nvGrpSpPr>
          <p:cNvPr id="30" name="Group 29">
            <a:extLst>
              <a:ext uri="{FF2B5EF4-FFF2-40B4-BE49-F238E27FC236}">
                <a16:creationId xmlns:a16="http://schemas.microsoft.com/office/drawing/2014/main" id="{FF5140BB-BB72-2BE4-2190-AA46F0BFB11C}"/>
              </a:ext>
            </a:extLst>
          </p:cNvPr>
          <p:cNvGrpSpPr/>
          <p:nvPr/>
        </p:nvGrpSpPr>
        <p:grpSpPr>
          <a:xfrm>
            <a:off x="2701415" y="1359005"/>
            <a:ext cx="6619323" cy="5346595"/>
            <a:chOff x="2779474" y="1329338"/>
            <a:chExt cx="6619323" cy="5346595"/>
          </a:xfrm>
        </p:grpSpPr>
        <p:pic>
          <p:nvPicPr>
            <p:cNvPr id="21" name="Picture 20">
              <a:extLst>
                <a:ext uri="{FF2B5EF4-FFF2-40B4-BE49-F238E27FC236}">
                  <a16:creationId xmlns:a16="http://schemas.microsoft.com/office/drawing/2014/main" id="{014D51F9-0279-4495-52F9-970DEC38674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93204" y="1359004"/>
              <a:ext cx="6605593" cy="5316929"/>
            </a:xfrm>
            <a:prstGeom prst="rect">
              <a:avLst/>
            </a:prstGeom>
            <a:ln>
              <a:noFill/>
            </a:ln>
            <a:effectLst>
              <a:outerShdw blurRad="292100" dist="139700" dir="2700000" algn="tl" rotWithShape="0">
                <a:srgbClr val="333333">
                  <a:alpha val="65000"/>
                </a:srgbClr>
              </a:outerShdw>
            </a:effectLst>
          </p:spPr>
        </p:pic>
        <p:sp>
          <p:nvSpPr>
            <p:cNvPr id="22" name="Rectangle 21">
              <a:extLst>
                <a:ext uri="{FF2B5EF4-FFF2-40B4-BE49-F238E27FC236}">
                  <a16:creationId xmlns:a16="http://schemas.microsoft.com/office/drawing/2014/main" id="{1461C356-D0D3-B7AD-3C80-9F417E1D5599}"/>
                </a:ext>
              </a:extLst>
            </p:cNvPr>
            <p:cNvSpPr/>
            <p:nvPr/>
          </p:nvSpPr>
          <p:spPr bwMode="auto">
            <a:xfrm>
              <a:off x="2793204" y="1329338"/>
              <a:ext cx="2311631" cy="20264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3" name="Rectangle 22">
              <a:extLst>
                <a:ext uri="{FF2B5EF4-FFF2-40B4-BE49-F238E27FC236}">
                  <a16:creationId xmlns:a16="http://schemas.microsoft.com/office/drawing/2014/main" id="{5595DE83-F278-0781-F97A-97194E0953CD}"/>
                </a:ext>
              </a:extLst>
            </p:cNvPr>
            <p:cNvSpPr/>
            <p:nvPr/>
          </p:nvSpPr>
          <p:spPr bwMode="auto">
            <a:xfrm>
              <a:off x="6096000" y="1345679"/>
              <a:ext cx="2242409" cy="20264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4" name="Rectangle 23">
              <a:extLst>
                <a:ext uri="{FF2B5EF4-FFF2-40B4-BE49-F238E27FC236}">
                  <a16:creationId xmlns:a16="http://schemas.microsoft.com/office/drawing/2014/main" id="{840216C5-71CE-B7C7-CD27-28FAAF5F5D38}"/>
                </a:ext>
              </a:extLst>
            </p:cNvPr>
            <p:cNvSpPr/>
            <p:nvPr/>
          </p:nvSpPr>
          <p:spPr bwMode="auto">
            <a:xfrm>
              <a:off x="2793203" y="1980875"/>
              <a:ext cx="4305525" cy="20264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6" name="Rectangle 25">
              <a:extLst>
                <a:ext uri="{FF2B5EF4-FFF2-40B4-BE49-F238E27FC236}">
                  <a16:creationId xmlns:a16="http://schemas.microsoft.com/office/drawing/2014/main" id="{6E3EB743-BDFF-8147-5848-B1E226C4262C}"/>
                </a:ext>
              </a:extLst>
            </p:cNvPr>
            <p:cNvSpPr/>
            <p:nvPr/>
          </p:nvSpPr>
          <p:spPr bwMode="auto">
            <a:xfrm>
              <a:off x="2779474" y="5305634"/>
              <a:ext cx="990189" cy="20264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7" name="Rectangle 26">
              <a:extLst>
                <a:ext uri="{FF2B5EF4-FFF2-40B4-BE49-F238E27FC236}">
                  <a16:creationId xmlns:a16="http://schemas.microsoft.com/office/drawing/2014/main" id="{EE1AEFE7-7B51-5DA0-D6B9-19ADC560A288}"/>
                </a:ext>
              </a:extLst>
            </p:cNvPr>
            <p:cNvSpPr/>
            <p:nvPr/>
          </p:nvSpPr>
          <p:spPr bwMode="auto">
            <a:xfrm>
              <a:off x="7307884" y="2413283"/>
              <a:ext cx="1121793" cy="20264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8" name="Rectangle 27">
              <a:extLst>
                <a:ext uri="{FF2B5EF4-FFF2-40B4-BE49-F238E27FC236}">
                  <a16:creationId xmlns:a16="http://schemas.microsoft.com/office/drawing/2014/main" id="{80E9DC37-55C3-3041-C26C-B8D0490500E9}"/>
                </a:ext>
              </a:extLst>
            </p:cNvPr>
            <p:cNvSpPr/>
            <p:nvPr/>
          </p:nvSpPr>
          <p:spPr bwMode="auto">
            <a:xfrm>
              <a:off x="5046779" y="2412620"/>
              <a:ext cx="1121793" cy="20264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9" name="Rectangle 28">
              <a:extLst>
                <a:ext uri="{FF2B5EF4-FFF2-40B4-BE49-F238E27FC236}">
                  <a16:creationId xmlns:a16="http://schemas.microsoft.com/office/drawing/2014/main" id="{FDE41381-BE7A-19AF-DDBF-76A85AC4F3EC}"/>
                </a:ext>
              </a:extLst>
            </p:cNvPr>
            <p:cNvSpPr/>
            <p:nvPr/>
          </p:nvSpPr>
          <p:spPr bwMode="auto">
            <a:xfrm>
              <a:off x="2793203" y="2412620"/>
              <a:ext cx="1281260" cy="20264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grpSp>
    </p:spTree>
    <p:extLst>
      <p:ext uri="{BB962C8B-B14F-4D97-AF65-F5344CB8AC3E}">
        <p14:creationId xmlns:p14="http://schemas.microsoft.com/office/powerpoint/2010/main" val="4008851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25B3BC4-C37C-2DD8-74E1-DF2997A92154}"/>
              </a:ext>
            </a:extLst>
          </p:cNvPr>
          <p:cNvGrpSpPr/>
          <p:nvPr/>
        </p:nvGrpSpPr>
        <p:grpSpPr>
          <a:xfrm>
            <a:off x="266700" y="3557169"/>
            <a:ext cx="11658599" cy="1156904"/>
            <a:chOff x="266700" y="3557169"/>
            <a:chExt cx="11658599" cy="1156904"/>
          </a:xfrm>
        </p:grpSpPr>
        <p:grpSp>
          <p:nvGrpSpPr>
            <p:cNvPr id="10" name="Group 9">
              <a:extLst>
                <a:ext uri="{FF2B5EF4-FFF2-40B4-BE49-F238E27FC236}">
                  <a16:creationId xmlns:a16="http://schemas.microsoft.com/office/drawing/2014/main" id="{3FB41868-6A79-959E-EA5F-04EEBA371352}"/>
                </a:ext>
              </a:extLst>
            </p:cNvPr>
            <p:cNvGrpSpPr/>
            <p:nvPr/>
          </p:nvGrpSpPr>
          <p:grpSpPr>
            <a:xfrm>
              <a:off x="266700" y="3557169"/>
              <a:ext cx="11658599" cy="1156904"/>
              <a:chOff x="266700" y="3557169"/>
              <a:chExt cx="11658599" cy="1156904"/>
            </a:xfrm>
          </p:grpSpPr>
          <p:pic>
            <p:nvPicPr>
              <p:cNvPr id="5" name="Picture 4">
                <a:extLst>
                  <a:ext uri="{FF2B5EF4-FFF2-40B4-BE49-F238E27FC236}">
                    <a16:creationId xmlns:a16="http://schemas.microsoft.com/office/drawing/2014/main" id="{7D03682A-810C-4004-9C46-9BAC82ECEE78}"/>
                  </a:ext>
                </a:extLst>
              </p:cNvPr>
              <p:cNvPicPr>
                <a:picLocks noChangeAspect="1"/>
              </p:cNvPicPr>
              <p:nvPr/>
            </p:nvPicPr>
            <p:blipFill>
              <a:blip r:embed="rId3"/>
              <a:stretch>
                <a:fillRect/>
              </a:stretch>
            </p:blipFill>
            <p:spPr>
              <a:xfrm>
                <a:off x="266700" y="3557169"/>
                <a:ext cx="11658599" cy="1156904"/>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E0EC701C-8A4D-47D3-AF2B-2B8660E0317D}"/>
                  </a:ext>
                </a:extLst>
              </p:cNvPr>
              <p:cNvPicPr>
                <a:picLocks noChangeAspect="1"/>
              </p:cNvPicPr>
              <p:nvPr/>
            </p:nvPicPr>
            <p:blipFill>
              <a:blip r:embed="rId4"/>
              <a:stretch>
                <a:fillRect/>
              </a:stretch>
            </p:blipFill>
            <p:spPr>
              <a:xfrm>
                <a:off x="359097" y="4076771"/>
                <a:ext cx="4463404" cy="552450"/>
              </a:xfrm>
              <a:prstGeom prst="rect">
                <a:avLst/>
              </a:prstGeom>
            </p:spPr>
          </p:pic>
        </p:grpSp>
        <p:pic>
          <p:nvPicPr>
            <p:cNvPr id="11" name="Picture 10">
              <a:extLst>
                <a:ext uri="{FF2B5EF4-FFF2-40B4-BE49-F238E27FC236}">
                  <a16:creationId xmlns:a16="http://schemas.microsoft.com/office/drawing/2014/main" id="{7BB012C4-D0FA-4FE4-B724-E40EE57E7C00}"/>
                </a:ext>
              </a:extLst>
            </p:cNvPr>
            <p:cNvPicPr>
              <a:picLocks noChangeAspect="1"/>
            </p:cNvPicPr>
            <p:nvPr/>
          </p:nvPicPr>
          <p:blipFill>
            <a:blip r:embed="rId5"/>
            <a:stretch>
              <a:fillRect/>
            </a:stretch>
          </p:blipFill>
          <p:spPr>
            <a:xfrm>
              <a:off x="457200" y="3614140"/>
              <a:ext cx="5238750" cy="358741"/>
            </a:xfrm>
            <a:prstGeom prst="rect">
              <a:avLst/>
            </a:prstGeom>
          </p:spPr>
        </p:pic>
      </p:grpSp>
      <p:sp>
        <p:nvSpPr>
          <p:cNvPr id="2" name="Slide Number Placeholder 1">
            <a:extLst>
              <a:ext uri="{FF2B5EF4-FFF2-40B4-BE49-F238E27FC236}">
                <a16:creationId xmlns:a16="http://schemas.microsoft.com/office/drawing/2014/main" id="{7DFE510B-9797-43D4-AB30-8545BFC716FE}"/>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11</a:t>
            </a:fld>
            <a:endParaRPr lang="en-US">
              <a:solidFill>
                <a:prstClr val="black">
                  <a:tint val="75000"/>
                </a:prstClr>
              </a:solidFill>
            </a:endParaRPr>
          </a:p>
        </p:txBody>
      </p:sp>
      <p:sp>
        <p:nvSpPr>
          <p:cNvPr id="3" name="Title 2">
            <a:extLst>
              <a:ext uri="{FF2B5EF4-FFF2-40B4-BE49-F238E27FC236}">
                <a16:creationId xmlns:a16="http://schemas.microsoft.com/office/drawing/2014/main" id="{0DC8D217-7BB4-4CCA-9093-0E1E1DC08DB2}"/>
              </a:ext>
            </a:extLst>
          </p:cNvPr>
          <p:cNvSpPr>
            <a:spLocks noGrp="1"/>
          </p:cNvSpPr>
          <p:nvPr>
            <p:ph type="title"/>
          </p:nvPr>
        </p:nvSpPr>
        <p:spPr>
          <a:xfrm>
            <a:off x="76200" y="1"/>
            <a:ext cx="5791200" cy="732612"/>
          </a:xfrm>
        </p:spPr>
        <p:txBody>
          <a:bodyPr>
            <a:normAutofit fontScale="90000"/>
          </a:bodyPr>
          <a:lstStyle/>
          <a:p>
            <a:pPr algn="l"/>
            <a:r>
              <a:rPr lang="en-US" sz="3100"/>
              <a:t>Welcome Page Navigation Bar</a:t>
            </a:r>
            <a:endParaRPr lang="en-US"/>
          </a:p>
        </p:txBody>
      </p:sp>
      <p:sp>
        <p:nvSpPr>
          <p:cNvPr id="4" name="Slide Number Placeholder 3">
            <a:extLst>
              <a:ext uri="{FF2B5EF4-FFF2-40B4-BE49-F238E27FC236}">
                <a16:creationId xmlns:a16="http://schemas.microsoft.com/office/drawing/2014/main" id="{D74A177F-73FB-4121-89C2-F2856B760B59}"/>
              </a:ext>
            </a:extLst>
          </p:cNvPr>
          <p:cNvSpPr txBox="1">
            <a:spLocks/>
          </p:cNvSpPr>
          <p:nvPr/>
        </p:nvSpPr>
        <p:spPr>
          <a:xfrm>
            <a:off x="8737600" y="6477000"/>
            <a:ext cx="3251200" cy="228600"/>
          </a:xfrm>
        </p:spPr>
        <p:txBody>
          <a:bodyPr/>
          <a:lstStyle>
            <a:defPPr>
              <a:defRPr lang="en-US"/>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defRPr/>
            </a:pPr>
            <a:endParaRPr lang="en-US"/>
          </a:p>
        </p:txBody>
      </p:sp>
      <p:sp>
        <p:nvSpPr>
          <p:cNvPr id="7" name="TextBox 6">
            <a:extLst>
              <a:ext uri="{FF2B5EF4-FFF2-40B4-BE49-F238E27FC236}">
                <a16:creationId xmlns:a16="http://schemas.microsoft.com/office/drawing/2014/main" id="{DD68979E-DEA1-459F-88A9-CDD892322FFF}"/>
              </a:ext>
            </a:extLst>
          </p:cNvPr>
          <p:cNvSpPr txBox="1"/>
          <p:nvPr/>
        </p:nvSpPr>
        <p:spPr>
          <a:xfrm>
            <a:off x="952512" y="1981459"/>
            <a:ext cx="3886200" cy="646331"/>
          </a:xfrm>
          <a:prstGeom prst="rect">
            <a:avLst/>
          </a:prstGeom>
          <a:solidFill>
            <a:srgbClr val="83B1D7"/>
          </a:solidFill>
          <a:ln w="254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a:t>Business services are now located on the top of the home page</a:t>
            </a:r>
          </a:p>
        </p:txBody>
      </p:sp>
      <p:sp>
        <p:nvSpPr>
          <p:cNvPr id="8" name="TextBox 7">
            <a:extLst>
              <a:ext uri="{FF2B5EF4-FFF2-40B4-BE49-F238E27FC236}">
                <a16:creationId xmlns:a16="http://schemas.microsoft.com/office/drawing/2014/main" id="{C63640F7-6468-4815-8F66-25C90EEFF136}"/>
              </a:ext>
            </a:extLst>
          </p:cNvPr>
          <p:cNvSpPr txBox="1"/>
          <p:nvPr/>
        </p:nvSpPr>
        <p:spPr>
          <a:xfrm>
            <a:off x="4851675" y="1237351"/>
            <a:ext cx="3390900" cy="646331"/>
          </a:xfrm>
          <a:prstGeom prst="rect">
            <a:avLst/>
          </a:prstGeom>
          <a:solidFill>
            <a:srgbClr val="D6E5F2"/>
          </a:solidFill>
          <a:ln w="254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a:t>Displays system outages and other important information</a:t>
            </a:r>
          </a:p>
        </p:txBody>
      </p:sp>
      <p:sp>
        <p:nvSpPr>
          <p:cNvPr id="9" name="TextBox 8">
            <a:extLst>
              <a:ext uri="{FF2B5EF4-FFF2-40B4-BE49-F238E27FC236}">
                <a16:creationId xmlns:a16="http://schemas.microsoft.com/office/drawing/2014/main" id="{D1D4FF20-E49A-48DB-BA9A-344CA8E68878}"/>
              </a:ext>
            </a:extLst>
          </p:cNvPr>
          <p:cNvSpPr txBox="1"/>
          <p:nvPr/>
        </p:nvSpPr>
        <p:spPr>
          <a:xfrm>
            <a:off x="4662377" y="5182199"/>
            <a:ext cx="3886200" cy="923330"/>
          </a:xfrm>
          <a:prstGeom prst="rect">
            <a:avLst/>
          </a:prstGeom>
          <a:solidFill>
            <a:srgbClr val="5193C7"/>
          </a:solidFill>
          <a:ln w="254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a:solidFill>
                  <a:schemeClr val="bg1"/>
                </a:solidFill>
              </a:rPr>
              <a:t>Allows users to view, approve, and deny and requests for access to services for which they are the BSA</a:t>
            </a:r>
          </a:p>
        </p:txBody>
      </p:sp>
      <p:sp>
        <p:nvSpPr>
          <p:cNvPr id="16" name="TextBox 15">
            <a:extLst>
              <a:ext uri="{FF2B5EF4-FFF2-40B4-BE49-F238E27FC236}">
                <a16:creationId xmlns:a16="http://schemas.microsoft.com/office/drawing/2014/main" id="{AD11D5E0-119E-4B6C-A223-C3B2131D8FDB}"/>
              </a:ext>
            </a:extLst>
          </p:cNvPr>
          <p:cNvSpPr txBox="1"/>
          <p:nvPr/>
        </p:nvSpPr>
        <p:spPr>
          <a:xfrm>
            <a:off x="8143184" y="1939445"/>
            <a:ext cx="3886200" cy="646331"/>
          </a:xfrm>
          <a:prstGeom prst="rect">
            <a:avLst/>
          </a:prstGeom>
          <a:solidFill>
            <a:srgbClr val="316997"/>
          </a:solidFill>
          <a:ln w="254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a:solidFill>
                  <a:schemeClr val="bg1"/>
                </a:solidFill>
              </a:rPr>
              <a:t>Allows BSAs and BSA delegates to edit their account (see next slide)</a:t>
            </a:r>
          </a:p>
        </p:txBody>
      </p:sp>
      <p:pic>
        <p:nvPicPr>
          <p:cNvPr id="18" name="Picture 17">
            <a:extLst>
              <a:ext uri="{FF2B5EF4-FFF2-40B4-BE49-F238E27FC236}">
                <a16:creationId xmlns:a16="http://schemas.microsoft.com/office/drawing/2014/main" id="{1A8141C4-996D-40F4-A3BA-5C9D62F4DC96}"/>
              </a:ext>
            </a:extLst>
          </p:cNvPr>
          <p:cNvPicPr>
            <a:picLocks noChangeAspect="1"/>
          </p:cNvPicPr>
          <p:nvPr/>
        </p:nvPicPr>
        <p:blipFill>
          <a:blip r:embed="rId6"/>
          <a:stretch>
            <a:fillRect/>
          </a:stretch>
        </p:blipFill>
        <p:spPr>
          <a:xfrm>
            <a:off x="9031456" y="4770656"/>
            <a:ext cx="1651075" cy="1934944"/>
          </a:xfrm>
          <a:prstGeom prst="rect">
            <a:avLst/>
          </a:prstGeom>
          <a:ln>
            <a:noFill/>
          </a:ln>
          <a:effectLst>
            <a:outerShdw blurRad="292100" dist="139700" dir="2700000" algn="tl" rotWithShape="0">
              <a:srgbClr val="333333">
                <a:alpha val="65000"/>
              </a:srgbClr>
            </a:outerShdw>
          </a:effectLst>
        </p:spPr>
      </p:pic>
      <p:sp>
        <p:nvSpPr>
          <p:cNvPr id="21" name="Right Brace 20">
            <a:extLst>
              <a:ext uri="{FF2B5EF4-FFF2-40B4-BE49-F238E27FC236}">
                <a16:creationId xmlns:a16="http://schemas.microsoft.com/office/drawing/2014/main" id="{6183FC15-78D2-4767-80A3-2ADD484DB3F4}"/>
              </a:ext>
            </a:extLst>
          </p:cNvPr>
          <p:cNvSpPr/>
          <p:nvPr/>
        </p:nvSpPr>
        <p:spPr bwMode="auto">
          <a:xfrm rot="16200000">
            <a:off x="2497699" y="507128"/>
            <a:ext cx="795826" cy="5333983"/>
          </a:xfrm>
          <a:prstGeom prst="rightBrace">
            <a:avLst>
              <a:gd name="adj1" fmla="val 8333"/>
              <a:gd name="adj2" fmla="val 50000"/>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0" name="Arrow: Right 19">
            <a:extLst>
              <a:ext uri="{FF2B5EF4-FFF2-40B4-BE49-F238E27FC236}">
                <a16:creationId xmlns:a16="http://schemas.microsoft.com/office/drawing/2014/main" id="{D2560895-B7F6-4DBE-819F-6A6F31F5A00E}"/>
              </a:ext>
            </a:extLst>
          </p:cNvPr>
          <p:cNvSpPr/>
          <p:nvPr/>
        </p:nvSpPr>
        <p:spPr bwMode="auto">
          <a:xfrm rot="5400000">
            <a:off x="5981419" y="2387123"/>
            <a:ext cx="1248117" cy="436792"/>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2" name="Arrow: Right 21">
            <a:extLst>
              <a:ext uri="{FF2B5EF4-FFF2-40B4-BE49-F238E27FC236}">
                <a16:creationId xmlns:a16="http://schemas.microsoft.com/office/drawing/2014/main" id="{43A3C1E1-37A8-4E66-A7BE-60BC24AD9F6C}"/>
              </a:ext>
            </a:extLst>
          </p:cNvPr>
          <p:cNvSpPr/>
          <p:nvPr/>
        </p:nvSpPr>
        <p:spPr bwMode="auto">
          <a:xfrm rot="5400000">
            <a:off x="9111996" y="2874678"/>
            <a:ext cx="978408" cy="484632"/>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3" name="Arrow: Right 22">
            <a:extLst>
              <a:ext uri="{FF2B5EF4-FFF2-40B4-BE49-F238E27FC236}">
                <a16:creationId xmlns:a16="http://schemas.microsoft.com/office/drawing/2014/main" id="{C5AA5F2A-248E-4B10-AE80-A68637B5E550}"/>
              </a:ext>
            </a:extLst>
          </p:cNvPr>
          <p:cNvSpPr/>
          <p:nvPr/>
        </p:nvSpPr>
        <p:spPr bwMode="auto">
          <a:xfrm rot="16200000">
            <a:off x="7146735" y="4295686"/>
            <a:ext cx="1156904" cy="484632"/>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4" name="Arrow: Right 23">
            <a:extLst>
              <a:ext uri="{FF2B5EF4-FFF2-40B4-BE49-F238E27FC236}">
                <a16:creationId xmlns:a16="http://schemas.microsoft.com/office/drawing/2014/main" id="{37AED0A7-9A47-4739-932F-8FF09C1E19F0}"/>
              </a:ext>
            </a:extLst>
          </p:cNvPr>
          <p:cNvSpPr/>
          <p:nvPr/>
        </p:nvSpPr>
        <p:spPr bwMode="auto">
          <a:xfrm rot="5400000">
            <a:off x="9323719" y="4114659"/>
            <a:ext cx="589218" cy="484632"/>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176082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B1BA726-C115-748B-E15E-45C018AEA410}"/>
              </a:ext>
            </a:extLst>
          </p:cNvPr>
          <p:cNvPicPr>
            <a:picLocks noChangeAspect="1"/>
          </p:cNvPicPr>
          <p:nvPr/>
        </p:nvPicPr>
        <p:blipFill>
          <a:blip r:embed="rId3"/>
          <a:stretch>
            <a:fillRect/>
          </a:stretch>
        </p:blipFill>
        <p:spPr>
          <a:xfrm>
            <a:off x="152400" y="1394663"/>
            <a:ext cx="11933868" cy="2415337"/>
          </a:xfrm>
          <a:prstGeom prst="rect">
            <a:avLst/>
          </a:prstGeom>
        </p:spPr>
      </p:pic>
      <p:sp>
        <p:nvSpPr>
          <p:cNvPr id="2" name="Slide Number Placeholder 1">
            <a:extLst>
              <a:ext uri="{FF2B5EF4-FFF2-40B4-BE49-F238E27FC236}">
                <a16:creationId xmlns:a16="http://schemas.microsoft.com/office/drawing/2014/main" id="{2CDFCEEE-1DA1-436D-9AB6-2749641DADB1}"/>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12</a:t>
            </a:fld>
            <a:endParaRPr lang="en-US">
              <a:solidFill>
                <a:prstClr val="black">
                  <a:tint val="75000"/>
                </a:prstClr>
              </a:solidFill>
            </a:endParaRPr>
          </a:p>
        </p:txBody>
      </p:sp>
      <p:sp>
        <p:nvSpPr>
          <p:cNvPr id="3" name="Title 2">
            <a:extLst>
              <a:ext uri="{FF2B5EF4-FFF2-40B4-BE49-F238E27FC236}">
                <a16:creationId xmlns:a16="http://schemas.microsoft.com/office/drawing/2014/main" id="{172F6CD2-1265-47E2-B6E6-5C14E18D6DAF}"/>
              </a:ext>
            </a:extLst>
          </p:cNvPr>
          <p:cNvSpPr>
            <a:spLocks noGrp="1"/>
          </p:cNvSpPr>
          <p:nvPr>
            <p:ph type="title"/>
          </p:nvPr>
        </p:nvSpPr>
        <p:spPr>
          <a:xfrm>
            <a:off x="-12700" y="0"/>
            <a:ext cx="5651500" cy="716860"/>
          </a:xfrm>
        </p:spPr>
        <p:txBody>
          <a:bodyPr>
            <a:normAutofit/>
          </a:bodyPr>
          <a:lstStyle/>
          <a:p>
            <a:pPr algn="l"/>
            <a:r>
              <a:rPr lang="en-US"/>
              <a:t>Choose the CRID to View</a:t>
            </a:r>
          </a:p>
        </p:txBody>
      </p:sp>
      <p:sp>
        <p:nvSpPr>
          <p:cNvPr id="7" name="TextBox 6">
            <a:extLst>
              <a:ext uri="{FF2B5EF4-FFF2-40B4-BE49-F238E27FC236}">
                <a16:creationId xmlns:a16="http://schemas.microsoft.com/office/drawing/2014/main" id="{52DEAD4A-9538-4104-8672-C32A91750850}"/>
              </a:ext>
            </a:extLst>
          </p:cNvPr>
          <p:cNvSpPr txBox="1"/>
          <p:nvPr/>
        </p:nvSpPr>
        <p:spPr>
          <a:xfrm>
            <a:off x="4799977" y="4313872"/>
            <a:ext cx="2057400" cy="1477328"/>
          </a:xfrm>
          <a:prstGeom prst="rect">
            <a:avLst/>
          </a:prstGeom>
          <a:solidFill>
            <a:srgbClr val="5193C7"/>
          </a:solidFill>
          <a:ln w="254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a:solidFill>
                  <a:schemeClr val="bg1"/>
                </a:solidFill>
              </a:rPr>
              <a:t>Allows the user to select the business name and CRID they wish to view</a:t>
            </a:r>
          </a:p>
        </p:txBody>
      </p:sp>
      <p:sp>
        <p:nvSpPr>
          <p:cNvPr id="8" name="TextBox 7">
            <a:extLst>
              <a:ext uri="{FF2B5EF4-FFF2-40B4-BE49-F238E27FC236}">
                <a16:creationId xmlns:a16="http://schemas.microsoft.com/office/drawing/2014/main" id="{1713DB98-1945-467A-B5BB-519C32F958BF}"/>
              </a:ext>
            </a:extLst>
          </p:cNvPr>
          <p:cNvSpPr txBox="1"/>
          <p:nvPr/>
        </p:nvSpPr>
        <p:spPr>
          <a:xfrm>
            <a:off x="8770730" y="4694872"/>
            <a:ext cx="2583068" cy="1477328"/>
          </a:xfrm>
          <a:prstGeom prst="rect">
            <a:avLst/>
          </a:prstGeom>
          <a:solidFill>
            <a:srgbClr val="D6E5F2"/>
          </a:solidFill>
          <a:ln w="254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a:t>Displays the next time a permit fee is due and the associated amount and the Balance and Fees link</a:t>
            </a:r>
          </a:p>
        </p:txBody>
      </p:sp>
      <p:sp>
        <p:nvSpPr>
          <p:cNvPr id="12" name="Arrow: Right 11">
            <a:extLst>
              <a:ext uri="{FF2B5EF4-FFF2-40B4-BE49-F238E27FC236}">
                <a16:creationId xmlns:a16="http://schemas.microsoft.com/office/drawing/2014/main" id="{78B3865F-04C6-4917-A3FA-BAF2DAC60780}"/>
              </a:ext>
            </a:extLst>
          </p:cNvPr>
          <p:cNvSpPr/>
          <p:nvPr/>
        </p:nvSpPr>
        <p:spPr bwMode="auto">
          <a:xfrm rot="19327634">
            <a:off x="6522723" y="3602090"/>
            <a:ext cx="978408" cy="484632"/>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3" name="Arrow: Right 12">
            <a:extLst>
              <a:ext uri="{FF2B5EF4-FFF2-40B4-BE49-F238E27FC236}">
                <a16:creationId xmlns:a16="http://schemas.microsoft.com/office/drawing/2014/main" id="{FDF38CAE-B093-4B40-8498-2640163AED68}"/>
              </a:ext>
            </a:extLst>
          </p:cNvPr>
          <p:cNvSpPr/>
          <p:nvPr/>
        </p:nvSpPr>
        <p:spPr bwMode="auto">
          <a:xfrm rot="16200000">
            <a:off x="9936480" y="3764280"/>
            <a:ext cx="978408" cy="484632"/>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2928757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8DFDE8-C80F-4B7E-9573-B3A3F81646D9}"/>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13</a:t>
            </a:fld>
            <a:endParaRPr lang="en-US">
              <a:solidFill>
                <a:prstClr val="black">
                  <a:tint val="75000"/>
                </a:prstClr>
              </a:solidFill>
            </a:endParaRPr>
          </a:p>
        </p:txBody>
      </p:sp>
      <p:sp>
        <p:nvSpPr>
          <p:cNvPr id="3" name="Title 2">
            <a:extLst>
              <a:ext uri="{FF2B5EF4-FFF2-40B4-BE49-F238E27FC236}">
                <a16:creationId xmlns:a16="http://schemas.microsoft.com/office/drawing/2014/main" id="{E315C11C-6957-4721-9D88-A78DC38ABA17}"/>
              </a:ext>
            </a:extLst>
          </p:cNvPr>
          <p:cNvSpPr>
            <a:spLocks noGrp="1"/>
          </p:cNvSpPr>
          <p:nvPr>
            <p:ph type="title"/>
          </p:nvPr>
        </p:nvSpPr>
        <p:spPr>
          <a:xfrm>
            <a:off x="0" y="0"/>
            <a:ext cx="4038600" cy="804133"/>
          </a:xfrm>
        </p:spPr>
        <p:txBody>
          <a:bodyPr>
            <a:noAutofit/>
          </a:bodyPr>
          <a:lstStyle/>
          <a:p>
            <a:pPr algn="l"/>
            <a:r>
              <a:rPr lang="en-US"/>
              <a:t>Manage Account Tab</a:t>
            </a:r>
          </a:p>
        </p:txBody>
      </p:sp>
      <p:sp>
        <p:nvSpPr>
          <p:cNvPr id="4" name="Slide Number Placeholder 3">
            <a:extLst>
              <a:ext uri="{FF2B5EF4-FFF2-40B4-BE49-F238E27FC236}">
                <a16:creationId xmlns:a16="http://schemas.microsoft.com/office/drawing/2014/main" id="{DA2432C2-B267-42D3-B819-E529590B0D23}"/>
              </a:ext>
            </a:extLst>
          </p:cNvPr>
          <p:cNvSpPr txBox="1">
            <a:spLocks/>
          </p:cNvSpPr>
          <p:nvPr/>
        </p:nvSpPr>
        <p:spPr>
          <a:xfrm>
            <a:off x="8737600" y="6477000"/>
            <a:ext cx="3251200" cy="228600"/>
          </a:xfrm>
        </p:spPr>
        <p:txBody>
          <a:bodyPr/>
          <a:lstStyle>
            <a:defPPr>
              <a:defRPr lang="en-US"/>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defRPr/>
            </a:pPr>
            <a:endParaRPr lang="en-US"/>
          </a:p>
        </p:txBody>
      </p:sp>
      <p:sp>
        <p:nvSpPr>
          <p:cNvPr id="7" name="Content Placeholder 2">
            <a:extLst>
              <a:ext uri="{FF2B5EF4-FFF2-40B4-BE49-F238E27FC236}">
                <a16:creationId xmlns:a16="http://schemas.microsoft.com/office/drawing/2014/main" id="{7AD7DC2A-EA4E-470D-A353-F75A0F3D406C}"/>
              </a:ext>
            </a:extLst>
          </p:cNvPr>
          <p:cNvSpPr txBox="1">
            <a:spLocks/>
          </p:cNvSpPr>
          <p:nvPr/>
        </p:nvSpPr>
        <p:spPr>
          <a:xfrm>
            <a:off x="0" y="1642334"/>
            <a:ext cx="8839201" cy="5063266"/>
          </a:xfrm>
          <a:prstGeom prst="rect">
            <a:avLst/>
          </a:prstGeom>
          <a:solidFill>
            <a:srgbClr val="D6E5F2"/>
          </a:solidFill>
          <a:ln w="25400">
            <a:solidFill>
              <a:srgbClr val="316997"/>
            </a:solidFill>
          </a:ln>
        </p:spPr>
        <p:txBody>
          <a:bodyPr/>
          <a:lstStyle>
            <a:lvl1pPr marL="342900" indent="-342900" algn="l" rtl="0" eaLnBrk="0" fontAlgn="base" hangingPunct="0">
              <a:spcBef>
                <a:spcPct val="20000"/>
              </a:spcBef>
              <a:spcAft>
                <a:spcPct val="0"/>
              </a:spcAft>
              <a:buFont typeface="Wingdings" pitchFamily="2" charset="2"/>
              <a:buChar char="§"/>
              <a:defRPr sz="3200" b="1">
                <a:solidFill>
                  <a:schemeClr val="tx1"/>
                </a:solidFill>
                <a:latin typeface="+mn-lt"/>
                <a:ea typeface="+mn-ea"/>
                <a:cs typeface="ヒラギノ角ゴ Pro W3"/>
              </a:defRPr>
            </a:lvl1pPr>
            <a:lvl2pPr marL="742950" indent="-285750" algn="l" rtl="0" eaLnBrk="0" fontAlgn="base" hangingPunct="0">
              <a:spcBef>
                <a:spcPct val="20000"/>
              </a:spcBef>
              <a:spcAft>
                <a:spcPct val="0"/>
              </a:spcAft>
              <a:buFont typeface="Wingdings" pitchFamily="2" charset="2"/>
              <a:buChar char="§"/>
              <a:defRPr sz="2800" b="1">
                <a:solidFill>
                  <a:schemeClr val="tx1"/>
                </a:solidFill>
                <a:latin typeface="+mn-lt"/>
                <a:ea typeface="+mn-ea"/>
                <a:cs typeface="ヒラギノ角ゴ Pro W3"/>
              </a:defRPr>
            </a:lvl2pPr>
            <a:lvl3pPr marL="1143000" indent="-228600" algn="l" rtl="0" eaLnBrk="0" fontAlgn="base" hangingPunct="0">
              <a:spcBef>
                <a:spcPct val="20000"/>
              </a:spcBef>
              <a:spcAft>
                <a:spcPct val="0"/>
              </a:spcAft>
              <a:buFont typeface="Wingdings" pitchFamily="2" charset="2"/>
              <a:buChar char="§"/>
              <a:defRPr sz="2400" b="1">
                <a:solidFill>
                  <a:schemeClr val="tx1"/>
                </a:solidFill>
                <a:latin typeface="+mn-lt"/>
                <a:ea typeface="+mn-ea"/>
                <a:cs typeface="ヒラギノ角ゴ Pro W3"/>
              </a:defRPr>
            </a:lvl3pPr>
            <a:lvl4pPr marL="1600200" indent="-228600" algn="l" rtl="0" eaLnBrk="0" fontAlgn="base" hangingPunct="0">
              <a:spcBef>
                <a:spcPct val="20000"/>
              </a:spcBef>
              <a:spcAft>
                <a:spcPct val="0"/>
              </a:spcAft>
              <a:buFont typeface="Wingdings" pitchFamily="2" charset="2"/>
              <a:buChar char="§"/>
              <a:defRPr sz="2000" b="1">
                <a:solidFill>
                  <a:schemeClr val="tx1"/>
                </a:solidFill>
                <a:latin typeface="+mn-lt"/>
                <a:ea typeface="+mn-ea"/>
                <a:cs typeface="ヒラギノ角ゴ Pro W3"/>
              </a:defRPr>
            </a:lvl4pPr>
            <a:lvl5pPr marL="2057400" indent="-228600" algn="l" rtl="0" eaLnBrk="0" fontAlgn="base" hangingPunct="0">
              <a:spcBef>
                <a:spcPct val="20000"/>
              </a:spcBef>
              <a:spcAft>
                <a:spcPct val="0"/>
              </a:spcAft>
              <a:buFont typeface="Wingdings" pitchFamily="2" charset="2"/>
              <a:buChar char="§"/>
              <a:defRPr sz="2000" b="1">
                <a:solidFill>
                  <a:schemeClr val="tx1"/>
                </a:solidFill>
                <a:latin typeface="+mn-lt"/>
                <a:ea typeface="+mn-ea"/>
                <a:cs typeface="ヒラギノ角ゴ Pro W3"/>
              </a:defRPr>
            </a:lvl5pPr>
            <a:lvl6pPr marL="2514600" indent="-228600" algn="l" rtl="0" fontAlgn="base">
              <a:spcBef>
                <a:spcPct val="20000"/>
              </a:spcBef>
              <a:spcAft>
                <a:spcPct val="0"/>
              </a:spcAft>
              <a:buFont typeface="Wingdings" pitchFamily="2" charset="2"/>
              <a:buChar char="§"/>
              <a:defRPr sz="2000" b="1">
                <a:solidFill>
                  <a:schemeClr val="tx1"/>
                </a:solidFill>
                <a:latin typeface="+mn-lt"/>
                <a:ea typeface="+mn-ea"/>
              </a:defRPr>
            </a:lvl6pPr>
            <a:lvl7pPr marL="2971800" indent="-228600" algn="l" rtl="0" fontAlgn="base">
              <a:spcBef>
                <a:spcPct val="20000"/>
              </a:spcBef>
              <a:spcAft>
                <a:spcPct val="0"/>
              </a:spcAft>
              <a:buFont typeface="Wingdings" pitchFamily="2" charset="2"/>
              <a:buChar char="§"/>
              <a:defRPr sz="2000" b="1">
                <a:solidFill>
                  <a:schemeClr val="tx1"/>
                </a:solidFill>
                <a:latin typeface="+mn-lt"/>
                <a:ea typeface="+mn-ea"/>
              </a:defRPr>
            </a:lvl7pPr>
            <a:lvl8pPr marL="3429000" indent="-228600" algn="l" rtl="0" fontAlgn="base">
              <a:spcBef>
                <a:spcPct val="20000"/>
              </a:spcBef>
              <a:spcAft>
                <a:spcPct val="0"/>
              </a:spcAft>
              <a:buFont typeface="Wingdings" pitchFamily="2" charset="2"/>
              <a:buChar char="§"/>
              <a:defRPr sz="2000" b="1">
                <a:solidFill>
                  <a:schemeClr val="tx1"/>
                </a:solidFill>
                <a:latin typeface="+mn-lt"/>
                <a:ea typeface="+mn-ea"/>
              </a:defRPr>
            </a:lvl8pPr>
            <a:lvl9pPr marL="3886200" indent="-228600" algn="l" rtl="0" fontAlgn="base">
              <a:spcBef>
                <a:spcPct val="20000"/>
              </a:spcBef>
              <a:spcAft>
                <a:spcPct val="0"/>
              </a:spcAft>
              <a:buFont typeface="Wingdings" pitchFamily="2" charset="2"/>
              <a:buChar char="§"/>
              <a:defRPr sz="2000" b="1">
                <a:solidFill>
                  <a:schemeClr val="tx1"/>
                </a:solidFill>
                <a:latin typeface="+mn-lt"/>
                <a:ea typeface="+mn-ea"/>
              </a:defRPr>
            </a:lvl9pPr>
          </a:lstStyle>
          <a:p>
            <a:pPr marL="0" indent="0">
              <a:buFont typeface="Wingdings" pitchFamily="2" charset="2"/>
              <a:buNone/>
            </a:pPr>
            <a:r>
              <a:rPr lang="en-US" sz="2000" kern="0"/>
              <a:t>Manage Account Features</a:t>
            </a:r>
          </a:p>
          <a:p>
            <a:pPr marL="0" indent="0">
              <a:buFont typeface="Wingdings" pitchFamily="2" charset="2"/>
              <a:buNone/>
            </a:pPr>
            <a:endParaRPr lang="en-US" sz="1800" kern="0"/>
          </a:p>
          <a:p>
            <a:pPr lvl="1"/>
            <a:r>
              <a:rPr lang="en-US" sz="1800" kern="0"/>
              <a:t>Manage Profile</a:t>
            </a:r>
          </a:p>
          <a:p>
            <a:pPr lvl="2"/>
            <a:r>
              <a:rPr lang="en-US" sz="1800" b="0" kern="0"/>
              <a:t>Allows the user to change their account details such as contact information.</a:t>
            </a:r>
          </a:p>
          <a:p>
            <a:pPr lvl="1"/>
            <a:r>
              <a:rPr lang="en-US" sz="1800" kern="0"/>
              <a:t>Manage Favorites</a:t>
            </a:r>
          </a:p>
          <a:p>
            <a:pPr lvl="2"/>
            <a:r>
              <a:rPr lang="en-US" sz="1800" b="0" kern="0"/>
              <a:t>Edit the ten shortcuts which are visible on the home page.</a:t>
            </a:r>
          </a:p>
          <a:p>
            <a:pPr lvl="1"/>
            <a:r>
              <a:rPr lang="en-US" sz="1800" kern="0"/>
              <a:t>Manage Services</a:t>
            </a:r>
          </a:p>
          <a:p>
            <a:pPr lvl="2"/>
            <a:r>
              <a:rPr lang="en-US" sz="1800" b="0" kern="0"/>
              <a:t>Allows the viewing of current services and provides the ability to request access to services.</a:t>
            </a:r>
          </a:p>
          <a:p>
            <a:pPr lvl="1"/>
            <a:r>
              <a:rPr lang="en-US" sz="1800" kern="0"/>
              <a:t>Manage Location</a:t>
            </a:r>
          </a:p>
          <a:p>
            <a:pPr lvl="2"/>
            <a:r>
              <a:rPr lang="en-US" sz="1800" b="0" kern="0"/>
              <a:t>Displays all relevant information about the locations currently set up in the account</a:t>
            </a:r>
            <a:endParaRPr lang="en-US" sz="1800" kern="0"/>
          </a:p>
          <a:p>
            <a:pPr lvl="1"/>
            <a:r>
              <a:rPr lang="en-US" sz="1800" kern="0"/>
              <a:t>Manage Users</a:t>
            </a:r>
          </a:p>
          <a:p>
            <a:pPr lvl="2"/>
            <a:r>
              <a:rPr lang="en-US" sz="1800" b="0" kern="0"/>
              <a:t>Allow BSA and BSA delegates to approve/edit user access</a:t>
            </a:r>
          </a:p>
        </p:txBody>
      </p:sp>
      <p:pic>
        <p:nvPicPr>
          <p:cNvPr id="9" name="Picture 8">
            <a:extLst>
              <a:ext uri="{FF2B5EF4-FFF2-40B4-BE49-F238E27FC236}">
                <a16:creationId xmlns:a16="http://schemas.microsoft.com/office/drawing/2014/main" id="{48FC3D16-840F-4A07-BD97-719A72209C50}"/>
              </a:ext>
            </a:extLst>
          </p:cNvPr>
          <p:cNvPicPr>
            <a:picLocks noChangeAspect="1"/>
          </p:cNvPicPr>
          <p:nvPr/>
        </p:nvPicPr>
        <p:blipFill>
          <a:blip r:embed="rId3"/>
          <a:stretch>
            <a:fillRect/>
          </a:stretch>
        </p:blipFill>
        <p:spPr>
          <a:xfrm>
            <a:off x="0" y="1199699"/>
            <a:ext cx="12192000" cy="345341"/>
          </a:xfrm>
          <a:prstGeom prst="rect">
            <a:avLst/>
          </a:prstGeom>
        </p:spPr>
      </p:pic>
      <p:pic>
        <p:nvPicPr>
          <p:cNvPr id="5" name="Picture 4">
            <a:extLst>
              <a:ext uri="{FF2B5EF4-FFF2-40B4-BE49-F238E27FC236}">
                <a16:creationId xmlns:a16="http://schemas.microsoft.com/office/drawing/2014/main" id="{93717FFE-09CC-4601-AF95-271E931C90F4}"/>
              </a:ext>
            </a:extLst>
          </p:cNvPr>
          <p:cNvPicPr>
            <a:picLocks noChangeAspect="1"/>
          </p:cNvPicPr>
          <p:nvPr/>
        </p:nvPicPr>
        <p:blipFill>
          <a:blip r:embed="rId4"/>
          <a:stretch>
            <a:fillRect/>
          </a:stretch>
        </p:blipFill>
        <p:spPr>
          <a:xfrm>
            <a:off x="8839201" y="1228132"/>
            <a:ext cx="2113128" cy="3624014"/>
          </a:xfrm>
          <a:prstGeom prst="rect">
            <a:avLst/>
          </a:prstGeom>
          <a:ln>
            <a:noFill/>
          </a:ln>
          <a:effectLst>
            <a:outerShdw blurRad="292100" dist="139700" dir="2700000" algn="tl" rotWithShape="0">
              <a:srgbClr val="333333">
                <a:alpha val="65000"/>
              </a:srgbClr>
            </a:outerShdw>
          </a:effectLst>
        </p:spPr>
      </p:pic>
      <p:sp>
        <p:nvSpPr>
          <p:cNvPr id="10" name="Arrow: Right 9">
            <a:extLst>
              <a:ext uri="{FF2B5EF4-FFF2-40B4-BE49-F238E27FC236}">
                <a16:creationId xmlns:a16="http://schemas.microsoft.com/office/drawing/2014/main" id="{B9AD52E7-D57F-4C61-A2AC-512377B76587}"/>
              </a:ext>
            </a:extLst>
          </p:cNvPr>
          <p:cNvSpPr/>
          <p:nvPr/>
        </p:nvSpPr>
        <p:spPr bwMode="auto">
          <a:xfrm rot="5400000">
            <a:off x="9468135" y="1998496"/>
            <a:ext cx="823416" cy="331624"/>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859724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D6B12F-067E-4F7F-A83F-D389E71349AC}"/>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14</a:t>
            </a:fld>
            <a:endParaRPr lang="en-US">
              <a:solidFill>
                <a:prstClr val="black">
                  <a:tint val="75000"/>
                </a:prstClr>
              </a:solidFill>
            </a:endParaRPr>
          </a:p>
        </p:txBody>
      </p:sp>
      <p:sp>
        <p:nvSpPr>
          <p:cNvPr id="3" name="Title 2">
            <a:extLst>
              <a:ext uri="{FF2B5EF4-FFF2-40B4-BE49-F238E27FC236}">
                <a16:creationId xmlns:a16="http://schemas.microsoft.com/office/drawing/2014/main" id="{9097DBD0-6B39-4C03-AC5B-59AFA5F40FF8}"/>
              </a:ext>
            </a:extLst>
          </p:cNvPr>
          <p:cNvSpPr>
            <a:spLocks noGrp="1"/>
          </p:cNvSpPr>
          <p:nvPr>
            <p:ph type="title"/>
          </p:nvPr>
        </p:nvSpPr>
        <p:spPr>
          <a:xfrm>
            <a:off x="0" y="1"/>
            <a:ext cx="5105400" cy="810328"/>
          </a:xfrm>
        </p:spPr>
        <p:txBody>
          <a:bodyPr>
            <a:noAutofit/>
          </a:bodyPr>
          <a:lstStyle/>
          <a:p>
            <a:pPr algn="l"/>
            <a:r>
              <a:rPr lang="en-US"/>
              <a:t>Mailer Scorecard Overview</a:t>
            </a:r>
          </a:p>
        </p:txBody>
      </p:sp>
      <p:pic>
        <p:nvPicPr>
          <p:cNvPr id="4" name="Content Placeholder 4">
            <a:extLst>
              <a:ext uri="{FF2B5EF4-FFF2-40B4-BE49-F238E27FC236}">
                <a16:creationId xmlns:a16="http://schemas.microsoft.com/office/drawing/2014/main" id="{AC5D4A9B-41AF-4067-B2B3-58121D6C4797}"/>
              </a:ext>
            </a:extLst>
          </p:cNvPr>
          <p:cNvPicPr>
            <a:picLocks noChangeAspect="1"/>
          </p:cNvPicPr>
          <p:nvPr/>
        </p:nvPicPr>
        <p:blipFill>
          <a:blip r:embed="rId3"/>
          <a:stretch>
            <a:fillRect/>
          </a:stretch>
        </p:blipFill>
        <p:spPr>
          <a:xfrm>
            <a:off x="1684457" y="1790958"/>
            <a:ext cx="3971925" cy="4752975"/>
          </a:xfrm>
          <a:prstGeom prst="rect">
            <a:avLst/>
          </a:prstGeom>
          <a:ln>
            <a:noFill/>
          </a:ln>
          <a:effectLst>
            <a:outerShdw blurRad="292100" dist="139700" dir="2700000" algn="tl" rotWithShape="0">
              <a:srgbClr val="333333">
                <a:alpha val="65000"/>
              </a:srgbClr>
            </a:outerShdw>
          </a:effectLst>
        </p:spPr>
      </p:pic>
      <p:sp>
        <p:nvSpPr>
          <p:cNvPr id="5" name="Slide Number Placeholder 3">
            <a:extLst>
              <a:ext uri="{FF2B5EF4-FFF2-40B4-BE49-F238E27FC236}">
                <a16:creationId xmlns:a16="http://schemas.microsoft.com/office/drawing/2014/main" id="{321DB8DF-AAB9-4285-922A-312BD9DAEC61}"/>
              </a:ext>
            </a:extLst>
          </p:cNvPr>
          <p:cNvSpPr txBox="1">
            <a:spLocks/>
          </p:cNvSpPr>
          <p:nvPr/>
        </p:nvSpPr>
        <p:spPr>
          <a:xfrm>
            <a:off x="8737600" y="6858000"/>
            <a:ext cx="3251200" cy="228600"/>
          </a:xfrm>
        </p:spPr>
        <p:txBody>
          <a:bodyPr/>
          <a:lstStyle>
            <a:defPPr>
              <a:defRPr lang="en-US"/>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defRPr/>
            </a:pPr>
            <a:fld id="{8F92E080-E0C4-435A-BAAE-958620359431}" type="slidenum">
              <a:rPr lang="en-US" smtClean="0"/>
              <a:pPr>
                <a:defRPr/>
              </a:pPr>
              <a:t>14</a:t>
            </a:fld>
            <a:endParaRPr lang="en-US"/>
          </a:p>
        </p:txBody>
      </p:sp>
      <p:sp>
        <p:nvSpPr>
          <p:cNvPr id="8" name="TextBox 7">
            <a:extLst>
              <a:ext uri="{FF2B5EF4-FFF2-40B4-BE49-F238E27FC236}">
                <a16:creationId xmlns:a16="http://schemas.microsoft.com/office/drawing/2014/main" id="{6A6E7907-E288-4054-A523-499962BEF55C}"/>
              </a:ext>
            </a:extLst>
          </p:cNvPr>
          <p:cNvSpPr txBox="1"/>
          <p:nvPr/>
        </p:nvSpPr>
        <p:spPr>
          <a:xfrm>
            <a:off x="6629400" y="3078896"/>
            <a:ext cx="3733800" cy="923330"/>
          </a:xfrm>
          <a:prstGeom prst="rect">
            <a:avLst/>
          </a:prstGeom>
          <a:solidFill>
            <a:srgbClr val="316997"/>
          </a:solidFill>
          <a:ln w="254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a:solidFill>
                  <a:schemeClr val="bg1"/>
                </a:solidFill>
              </a:rPr>
              <a:t>Exclamation marks appear when an indicator within that service is over an error threshold</a:t>
            </a:r>
          </a:p>
        </p:txBody>
      </p:sp>
      <p:sp>
        <p:nvSpPr>
          <p:cNvPr id="10" name="TextBox 9">
            <a:extLst>
              <a:ext uri="{FF2B5EF4-FFF2-40B4-BE49-F238E27FC236}">
                <a16:creationId xmlns:a16="http://schemas.microsoft.com/office/drawing/2014/main" id="{986C0A96-C324-41C4-ADB8-7BC1B9D31B68}"/>
              </a:ext>
            </a:extLst>
          </p:cNvPr>
          <p:cNvSpPr txBox="1"/>
          <p:nvPr/>
        </p:nvSpPr>
        <p:spPr>
          <a:xfrm>
            <a:off x="6629400" y="4267200"/>
            <a:ext cx="3733800" cy="923330"/>
          </a:xfrm>
          <a:prstGeom prst="rect">
            <a:avLst/>
          </a:prstGeom>
          <a:solidFill>
            <a:srgbClr val="9CC1E0"/>
          </a:solidFill>
          <a:ln w="254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a:t>Displays indicators that are over threshold followed by those that have the highest error percentage</a:t>
            </a:r>
          </a:p>
        </p:txBody>
      </p:sp>
      <p:sp>
        <p:nvSpPr>
          <p:cNvPr id="6" name="TextBox 5">
            <a:extLst>
              <a:ext uri="{FF2B5EF4-FFF2-40B4-BE49-F238E27FC236}">
                <a16:creationId xmlns:a16="http://schemas.microsoft.com/office/drawing/2014/main" id="{856CFCDF-868F-4CFB-8449-D843359E53FD}"/>
              </a:ext>
            </a:extLst>
          </p:cNvPr>
          <p:cNvSpPr txBox="1"/>
          <p:nvPr/>
        </p:nvSpPr>
        <p:spPr>
          <a:xfrm>
            <a:off x="6629400" y="1890593"/>
            <a:ext cx="3733800" cy="923330"/>
          </a:xfrm>
          <a:prstGeom prst="rect">
            <a:avLst/>
          </a:prstGeom>
          <a:solidFill>
            <a:srgbClr val="5193C7"/>
          </a:solidFill>
          <a:ln w="254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a:solidFill>
                  <a:schemeClr val="bg1"/>
                </a:solidFill>
              </a:rPr>
              <a:t>Tabs allow the letters and flats mailer to choose their view of the scorecard widget</a:t>
            </a:r>
          </a:p>
        </p:txBody>
      </p:sp>
      <p:sp>
        <p:nvSpPr>
          <p:cNvPr id="17" name="TextBox 16">
            <a:extLst>
              <a:ext uri="{FF2B5EF4-FFF2-40B4-BE49-F238E27FC236}">
                <a16:creationId xmlns:a16="http://schemas.microsoft.com/office/drawing/2014/main" id="{097875E4-6D8D-4518-A368-7B06C2E7A105}"/>
              </a:ext>
            </a:extLst>
          </p:cNvPr>
          <p:cNvSpPr txBox="1"/>
          <p:nvPr/>
        </p:nvSpPr>
        <p:spPr>
          <a:xfrm>
            <a:off x="6710316" y="5477470"/>
            <a:ext cx="3733800" cy="923330"/>
          </a:xfrm>
          <a:prstGeom prst="rect">
            <a:avLst/>
          </a:prstGeom>
          <a:solidFill>
            <a:srgbClr val="9CC1E0"/>
          </a:solidFill>
          <a:ln w="254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a:t>Link to the Mailer Scorecard.  Can also be accessed thru Mailing Services → Mailing Reports</a:t>
            </a:r>
          </a:p>
        </p:txBody>
      </p:sp>
      <p:sp>
        <p:nvSpPr>
          <p:cNvPr id="20" name="Arrow: Right 19">
            <a:extLst>
              <a:ext uri="{FF2B5EF4-FFF2-40B4-BE49-F238E27FC236}">
                <a16:creationId xmlns:a16="http://schemas.microsoft.com/office/drawing/2014/main" id="{A9E65DDA-6A70-435E-9617-2322CD9A74C5}"/>
              </a:ext>
            </a:extLst>
          </p:cNvPr>
          <p:cNvSpPr/>
          <p:nvPr/>
        </p:nvSpPr>
        <p:spPr bwMode="auto">
          <a:xfrm rot="10800000">
            <a:off x="5677064" y="2260154"/>
            <a:ext cx="952336" cy="484632"/>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1" name="Arrow: Right 20">
            <a:extLst>
              <a:ext uri="{FF2B5EF4-FFF2-40B4-BE49-F238E27FC236}">
                <a16:creationId xmlns:a16="http://schemas.microsoft.com/office/drawing/2014/main" id="{B89A64AE-B5C4-45F5-8FCD-DD9E4BC15FA3}"/>
              </a:ext>
            </a:extLst>
          </p:cNvPr>
          <p:cNvSpPr/>
          <p:nvPr/>
        </p:nvSpPr>
        <p:spPr bwMode="auto">
          <a:xfrm rot="10800000">
            <a:off x="5677064" y="3230080"/>
            <a:ext cx="952336" cy="484632"/>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2" name="Arrow: Right 21">
            <a:extLst>
              <a:ext uri="{FF2B5EF4-FFF2-40B4-BE49-F238E27FC236}">
                <a16:creationId xmlns:a16="http://schemas.microsoft.com/office/drawing/2014/main" id="{0589D3CD-353F-4EE4-917F-457E589803A9}"/>
              </a:ext>
            </a:extLst>
          </p:cNvPr>
          <p:cNvSpPr/>
          <p:nvPr/>
        </p:nvSpPr>
        <p:spPr bwMode="auto">
          <a:xfrm rot="10800000">
            <a:off x="5707181" y="4417383"/>
            <a:ext cx="952336" cy="484632"/>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3" name="Arrow: Right 22">
            <a:extLst>
              <a:ext uri="{FF2B5EF4-FFF2-40B4-BE49-F238E27FC236}">
                <a16:creationId xmlns:a16="http://schemas.microsoft.com/office/drawing/2014/main" id="{7900DC09-2C89-4743-811C-7CDBFF4089FC}"/>
              </a:ext>
            </a:extLst>
          </p:cNvPr>
          <p:cNvSpPr/>
          <p:nvPr/>
        </p:nvSpPr>
        <p:spPr bwMode="auto">
          <a:xfrm rot="10800000">
            <a:off x="5724844" y="5983947"/>
            <a:ext cx="952336" cy="484632"/>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7" name="Rectangle 6">
            <a:extLst>
              <a:ext uri="{FF2B5EF4-FFF2-40B4-BE49-F238E27FC236}">
                <a16:creationId xmlns:a16="http://schemas.microsoft.com/office/drawing/2014/main" id="{C4827A1A-7EA0-B531-091B-30644D85A88D}"/>
              </a:ext>
            </a:extLst>
          </p:cNvPr>
          <p:cNvSpPr/>
          <p:nvPr/>
        </p:nvSpPr>
        <p:spPr bwMode="auto">
          <a:xfrm>
            <a:off x="4500748" y="2744786"/>
            <a:ext cx="1009403" cy="2359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2882610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0674971-23D9-0142-3CDB-609D175148EA}"/>
              </a:ext>
            </a:extLst>
          </p:cNvPr>
          <p:cNvPicPr>
            <a:picLocks noChangeAspect="1"/>
          </p:cNvPicPr>
          <p:nvPr/>
        </p:nvPicPr>
        <p:blipFill>
          <a:blip r:embed="rId3"/>
          <a:stretch>
            <a:fillRect/>
          </a:stretch>
        </p:blipFill>
        <p:spPr>
          <a:xfrm>
            <a:off x="5131519" y="1041849"/>
            <a:ext cx="6298482" cy="5663751"/>
          </a:xfrm>
          <a:prstGeom prst="rect">
            <a:avLst/>
          </a:prstGeom>
          <a:ln>
            <a:noFill/>
          </a:ln>
          <a:effectLst>
            <a:outerShdw blurRad="292100" dist="139700" dir="2700000" algn="tl" rotWithShape="0">
              <a:srgbClr val="333333">
                <a:alpha val="65000"/>
              </a:srgbClr>
            </a:outerShdw>
          </a:effectLst>
        </p:spPr>
      </p:pic>
      <p:sp>
        <p:nvSpPr>
          <p:cNvPr id="2" name="Slide Number Placeholder 1">
            <a:extLst>
              <a:ext uri="{FF2B5EF4-FFF2-40B4-BE49-F238E27FC236}">
                <a16:creationId xmlns:a16="http://schemas.microsoft.com/office/drawing/2014/main" id="{E83919BC-E334-4214-9C8F-ECE9913953C1}"/>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15</a:t>
            </a:fld>
            <a:endParaRPr lang="en-US">
              <a:solidFill>
                <a:prstClr val="black">
                  <a:tint val="75000"/>
                </a:prstClr>
              </a:solidFill>
            </a:endParaRPr>
          </a:p>
        </p:txBody>
      </p:sp>
      <p:pic>
        <p:nvPicPr>
          <p:cNvPr id="5" name="Picture 4">
            <a:extLst>
              <a:ext uri="{FF2B5EF4-FFF2-40B4-BE49-F238E27FC236}">
                <a16:creationId xmlns:a16="http://schemas.microsoft.com/office/drawing/2014/main" id="{A086A562-0DED-4905-BB32-ED491B5B105B}"/>
              </a:ext>
            </a:extLst>
          </p:cNvPr>
          <p:cNvPicPr>
            <a:picLocks noChangeAspect="1"/>
          </p:cNvPicPr>
          <p:nvPr/>
        </p:nvPicPr>
        <p:blipFill>
          <a:blip r:embed="rId4"/>
          <a:stretch>
            <a:fillRect/>
          </a:stretch>
        </p:blipFill>
        <p:spPr>
          <a:xfrm>
            <a:off x="545858" y="1105316"/>
            <a:ext cx="3048000" cy="4548085"/>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91875C66-6791-49D4-9C77-475172942C04}"/>
              </a:ext>
            </a:extLst>
          </p:cNvPr>
          <p:cNvSpPr>
            <a:spLocks noChangeArrowheads="1"/>
          </p:cNvSpPr>
          <p:nvPr/>
        </p:nvSpPr>
        <p:spPr bwMode="auto">
          <a:xfrm>
            <a:off x="2855346" y="1219201"/>
            <a:ext cx="600241" cy="381000"/>
          </a:xfrm>
          <a:prstGeom prst="rect">
            <a:avLst/>
          </a:prstGeom>
          <a:noFill/>
          <a:ln w="3810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 name="TextBox 6">
            <a:extLst>
              <a:ext uri="{FF2B5EF4-FFF2-40B4-BE49-F238E27FC236}">
                <a16:creationId xmlns:a16="http://schemas.microsoft.com/office/drawing/2014/main" id="{21A370FA-41DB-44EB-BE4D-B4E1F914FB63}"/>
              </a:ext>
            </a:extLst>
          </p:cNvPr>
          <p:cNvSpPr txBox="1"/>
          <p:nvPr/>
        </p:nvSpPr>
        <p:spPr>
          <a:xfrm>
            <a:off x="374103" y="5767285"/>
            <a:ext cx="3899326" cy="923330"/>
          </a:xfrm>
          <a:prstGeom prst="rect">
            <a:avLst/>
          </a:prstGeom>
          <a:noFill/>
          <a:ln w="25400">
            <a:solidFill>
              <a:srgbClr val="316997"/>
            </a:solidFill>
          </a:ln>
        </p:spPr>
        <p:txBody>
          <a:bodyPr wrap="square" rtlCol="0">
            <a:spAutoFit/>
          </a:bodyPr>
          <a:lstStyle/>
          <a:p>
            <a:pPr algn="ctr"/>
            <a:r>
              <a:rPr lang="en-US">
                <a:solidFill>
                  <a:srgbClr val="FF0000"/>
                </a:solidFill>
              </a:rPr>
              <a:t>Allows the user to select up to 10 of their favorite services by clicking on the edit button</a:t>
            </a:r>
          </a:p>
        </p:txBody>
      </p:sp>
      <p:sp>
        <p:nvSpPr>
          <p:cNvPr id="10" name="Title 2">
            <a:extLst>
              <a:ext uri="{FF2B5EF4-FFF2-40B4-BE49-F238E27FC236}">
                <a16:creationId xmlns:a16="http://schemas.microsoft.com/office/drawing/2014/main" id="{4B6B225A-B7EB-4092-9485-09B707556B87}"/>
              </a:ext>
            </a:extLst>
          </p:cNvPr>
          <p:cNvSpPr>
            <a:spLocks noGrp="1"/>
          </p:cNvSpPr>
          <p:nvPr>
            <p:ph type="title"/>
          </p:nvPr>
        </p:nvSpPr>
        <p:spPr>
          <a:xfrm>
            <a:off x="42680" y="0"/>
            <a:ext cx="4834120" cy="923330"/>
          </a:xfrm>
        </p:spPr>
        <p:txBody>
          <a:bodyPr>
            <a:normAutofit/>
          </a:bodyPr>
          <a:lstStyle/>
          <a:p>
            <a:pPr algn="l"/>
            <a:r>
              <a:rPr lang="en-US"/>
              <a:t>Favorite Services Widget</a:t>
            </a:r>
          </a:p>
        </p:txBody>
      </p:sp>
      <p:sp>
        <p:nvSpPr>
          <p:cNvPr id="8" name="Rectangle 7">
            <a:extLst>
              <a:ext uri="{FF2B5EF4-FFF2-40B4-BE49-F238E27FC236}">
                <a16:creationId xmlns:a16="http://schemas.microsoft.com/office/drawing/2014/main" id="{E4CA7AB4-370D-4221-9A42-6A64BCC25B0D}"/>
              </a:ext>
            </a:extLst>
          </p:cNvPr>
          <p:cNvSpPr>
            <a:spLocks noChangeArrowheads="1"/>
          </p:cNvSpPr>
          <p:nvPr/>
        </p:nvSpPr>
        <p:spPr bwMode="auto">
          <a:xfrm>
            <a:off x="9601200" y="1219200"/>
            <a:ext cx="838200" cy="228600"/>
          </a:xfrm>
          <a:prstGeom prst="rect">
            <a:avLst/>
          </a:prstGeom>
          <a:noFill/>
          <a:ln w="3810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331429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4">
            <a:extLst>
              <a:ext uri="{FF2B5EF4-FFF2-40B4-BE49-F238E27FC236}">
                <a16:creationId xmlns:a16="http://schemas.microsoft.com/office/drawing/2014/main" id="{7FF424EA-33BE-4A37-BE41-1F6F981AD467}"/>
              </a:ext>
            </a:extLst>
          </p:cNvPr>
          <p:cNvPicPr>
            <a:picLocks noChangeAspect="1"/>
          </p:cNvPicPr>
          <p:nvPr/>
        </p:nvPicPr>
        <p:blipFill>
          <a:blip r:embed="rId3"/>
          <a:stretch>
            <a:fillRect/>
          </a:stretch>
        </p:blipFill>
        <p:spPr>
          <a:xfrm>
            <a:off x="3083487" y="1390650"/>
            <a:ext cx="3549308" cy="4772025"/>
          </a:xfrm>
          <a:prstGeom prst="rect">
            <a:avLst/>
          </a:prstGeom>
          <a:ln>
            <a:noFill/>
          </a:ln>
          <a:effectLst>
            <a:outerShdw blurRad="292100" dist="139700" dir="2700000" algn="tl" rotWithShape="0">
              <a:srgbClr val="333333">
                <a:alpha val="65000"/>
              </a:srgbClr>
            </a:outerShdw>
          </a:effectLst>
        </p:spPr>
      </p:pic>
      <p:sp>
        <p:nvSpPr>
          <p:cNvPr id="2" name="Slide Number Placeholder 1">
            <a:extLst>
              <a:ext uri="{FF2B5EF4-FFF2-40B4-BE49-F238E27FC236}">
                <a16:creationId xmlns:a16="http://schemas.microsoft.com/office/drawing/2014/main" id="{CA9C2485-963A-4F2E-89F8-F3DAC736BBB6}"/>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16</a:t>
            </a:fld>
            <a:endParaRPr lang="en-US">
              <a:solidFill>
                <a:prstClr val="black">
                  <a:tint val="75000"/>
                </a:prstClr>
              </a:solidFill>
            </a:endParaRPr>
          </a:p>
        </p:txBody>
      </p:sp>
      <p:sp>
        <p:nvSpPr>
          <p:cNvPr id="3" name="Title 2">
            <a:extLst>
              <a:ext uri="{FF2B5EF4-FFF2-40B4-BE49-F238E27FC236}">
                <a16:creationId xmlns:a16="http://schemas.microsoft.com/office/drawing/2014/main" id="{5979D8C7-78B3-4B50-844D-1844F7B52E27}"/>
              </a:ext>
            </a:extLst>
          </p:cNvPr>
          <p:cNvSpPr>
            <a:spLocks noGrp="1"/>
          </p:cNvSpPr>
          <p:nvPr>
            <p:ph type="title"/>
          </p:nvPr>
        </p:nvSpPr>
        <p:spPr>
          <a:xfrm>
            <a:off x="21772" y="1"/>
            <a:ext cx="4169228" cy="906906"/>
          </a:xfrm>
        </p:spPr>
        <p:txBody>
          <a:bodyPr>
            <a:noAutofit/>
          </a:bodyPr>
          <a:lstStyle/>
          <a:p>
            <a:pPr algn="l"/>
            <a:r>
              <a:rPr lang="en-US"/>
              <a:t>Enterprise Payment Account Overview</a:t>
            </a:r>
          </a:p>
        </p:txBody>
      </p:sp>
      <p:sp>
        <p:nvSpPr>
          <p:cNvPr id="14" name="Slide Number Placeholder 3">
            <a:extLst>
              <a:ext uri="{FF2B5EF4-FFF2-40B4-BE49-F238E27FC236}">
                <a16:creationId xmlns:a16="http://schemas.microsoft.com/office/drawing/2014/main" id="{705AD49C-5FC9-4A19-A296-671227D8A352}"/>
              </a:ext>
            </a:extLst>
          </p:cNvPr>
          <p:cNvSpPr txBox="1">
            <a:spLocks/>
          </p:cNvSpPr>
          <p:nvPr/>
        </p:nvSpPr>
        <p:spPr>
          <a:xfrm>
            <a:off x="8737600" y="6477000"/>
            <a:ext cx="3251200" cy="228600"/>
          </a:xfrm>
        </p:spPr>
        <p:txBody>
          <a:bodyPr/>
          <a:lstStyle>
            <a:defPPr>
              <a:defRPr lang="en-US"/>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defRPr/>
            </a:pPr>
            <a:endParaRPr lang="en-US"/>
          </a:p>
        </p:txBody>
      </p:sp>
      <p:sp>
        <p:nvSpPr>
          <p:cNvPr id="15" name="TextBox 14">
            <a:extLst>
              <a:ext uri="{FF2B5EF4-FFF2-40B4-BE49-F238E27FC236}">
                <a16:creationId xmlns:a16="http://schemas.microsoft.com/office/drawing/2014/main" id="{7E26521D-F135-4DD5-B32F-B3DF289587BF}"/>
              </a:ext>
            </a:extLst>
          </p:cNvPr>
          <p:cNvSpPr txBox="1"/>
          <p:nvPr/>
        </p:nvSpPr>
        <p:spPr>
          <a:xfrm>
            <a:off x="7740308" y="1524000"/>
            <a:ext cx="2057400" cy="1200329"/>
          </a:xfrm>
          <a:prstGeom prst="rect">
            <a:avLst/>
          </a:prstGeom>
          <a:solidFill>
            <a:srgbClr val="316997"/>
          </a:solidFill>
          <a:ln w="254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a:solidFill>
                  <a:schemeClr val="bg1"/>
                </a:solidFill>
              </a:rPr>
              <a:t>Allows user to select an EPS account they wish to view.</a:t>
            </a:r>
          </a:p>
        </p:txBody>
      </p:sp>
      <p:sp>
        <p:nvSpPr>
          <p:cNvPr id="18" name="TextBox 17">
            <a:extLst>
              <a:ext uri="{FF2B5EF4-FFF2-40B4-BE49-F238E27FC236}">
                <a16:creationId xmlns:a16="http://schemas.microsoft.com/office/drawing/2014/main" id="{25DBEDCA-FA28-4B22-A7EB-B826A812465B}"/>
              </a:ext>
            </a:extLst>
          </p:cNvPr>
          <p:cNvSpPr txBox="1"/>
          <p:nvPr/>
        </p:nvSpPr>
        <p:spPr>
          <a:xfrm>
            <a:off x="7772400" y="3005078"/>
            <a:ext cx="3810000" cy="1754326"/>
          </a:xfrm>
          <a:prstGeom prst="rect">
            <a:avLst/>
          </a:prstGeom>
          <a:solidFill>
            <a:srgbClr val="9CC1E0"/>
          </a:solidFill>
          <a:ln w="254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a:t>Current Balance shows the amount for a trust account.</a:t>
            </a:r>
          </a:p>
          <a:p>
            <a:pPr algn="ctr"/>
            <a:endParaRPr lang="en-US"/>
          </a:p>
          <a:p>
            <a:pPr algn="ctr"/>
            <a:r>
              <a:rPr lang="en-US"/>
              <a:t>Pending Transactions displays the amount to be charged to an ACH debit account.</a:t>
            </a:r>
          </a:p>
        </p:txBody>
      </p:sp>
      <p:sp>
        <p:nvSpPr>
          <p:cNvPr id="19" name="Rectangle 18">
            <a:extLst>
              <a:ext uri="{FF2B5EF4-FFF2-40B4-BE49-F238E27FC236}">
                <a16:creationId xmlns:a16="http://schemas.microsoft.com/office/drawing/2014/main" id="{4B9A8A29-6633-464C-B97B-745A181F935D}"/>
              </a:ext>
            </a:extLst>
          </p:cNvPr>
          <p:cNvSpPr>
            <a:spLocks noChangeArrowheads="1"/>
          </p:cNvSpPr>
          <p:nvPr/>
        </p:nvSpPr>
        <p:spPr bwMode="auto">
          <a:xfrm>
            <a:off x="3752508" y="3131597"/>
            <a:ext cx="2209800" cy="832242"/>
          </a:xfrm>
          <a:prstGeom prst="rect">
            <a:avLst/>
          </a:prstGeom>
          <a:noFill/>
          <a:ln w="57150">
            <a:solidFill>
              <a:srgbClr val="FF0000"/>
            </a:solidFill>
            <a:prstDash val="solid"/>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0" name="Rectangle 19">
            <a:extLst>
              <a:ext uri="{FF2B5EF4-FFF2-40B4-BE49-F238E27FC236}">
                <a16:creationId xmlns:a16="http://schemas.microsoft.com/office/drawing/2014/main" id="{4C236115-CD90-4886-A3E8-5BE7624C2640}"/>
              </a:ext>
            </a:extLst>
          </p:cNvPr>
          <p:cNvSpPr>
            <a:spLocks noChangeArrowheads="1"/>
          </p:cNvSpPr>
          <p:nvPr/>
        </p:nvSpPr>
        <p:spPr bwMode="auto">
          <a:xfrm>
            <a:off x="5968316" y="2624078"/>
            <a:ext cx="381000" cy="381000"/>
          </a:xfrm>
          <a:prstGeom prst="rect">
            <a:avLst/>
          </a:prstGeom>
          <a:noFill/>
          <a:ln w="3810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2" name="TextBox 21">
            <a:extLst>
              <a:ext uri="{FF2B5EF4-FFF2-40B4-BE49-F238E27FC236}">
                <a16:creationId xmlns:a16="http://schemas.microsoft.com/office/drawing/2014/main" id="{C365FE22-BF44-452C-BE13-67BA08CD5B37}"/>
              </a:ext>
            </a:extLst>
          </p:cNvPr>
          <p:cNvSpPr txBox="1"/>
          <p:nvPr/>
        </p:nvSpPr>
        <p:spPr>
          <a:xfrm>
            <a:off x="334877" y="1431382"/>
            <a:ext cx="2098846" cy="2585323"/>
          </a:xfrm>
          <a:prstGeom prst="rect">
            <a:avLst/>
          </a:prstGeom>
          <a:solidFill>
            <a:srgbClr val="316997"/>
          </a:solidFill>
          <a:ln w="254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a:solidFill>
                  <a:schemeClr val="bg1"/>
                </a:solidFill>
              </a:rPr>
              <a:t>Note</a:t>
            </a:r>
            <a:r>
              <a:rPr lang="en-US">
                <a:solidFill>
                  <a:schemeClr val="bg1"/>
                </a:solidFill>
              </a:rPr>
              <a:t>: to view this widget you must have Manage Mailing Activity (MMA) and at least a Subscriber role in EPS access for the EPS account.</a:t>
            </a:r>
          </a:p>
        </p:txBody>
      </p:sp>
      <p:sp>
        <p:nvSpPr>
          <p:cNvPr id="27" name="TextBox 26">
            <a:extLst>
              <a:ext uri="{FF2B5EF4-FFF2-40B4-BE49-F238E27FC236}">
                <a16:creationId xmlns:a16="http://schemas.microsoft.com/office/drawing/2014/main" id="{E52161E9-71A1-4F49-9D94-695C9F09FD71}"/>
              </a:ext>
            </a:extLst>
          </p:cNvPr>
          <p:cNvSpPr txBox="1"/>
          <p:nvPr/>
        </p:nvSpPr>
        <p:spPr>
          <a:xfrm>
            <a:off x="7772400" y="5181600"/>
            <a:ext cx="3810000" cy="369332"/>
          </a:xfrm>
          <a:prstGeom prst="rect">
            <a:avLst/>
          </a:prstGeom>
          <a:solidFill>
            <a:srgbClr val="9CC1E0"/>
          </a:solidFill>
          <a:ln w="254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a:t>Account Status: Active or Pending</a:t>
            </a:r>
          </a:p>
        </p:txBody>
      </p:sp>
      <p:sp>
        <p:nvSpPr>
          <p:cNvPr id="29" name="Rectangle 28">
            <a:extLst>
              <a:ext uri="{FF2B5EF4-FFF2-40B4-BE49-F238E27FC236}">
                <a16:creationId xmlns:a16="http://schemas.microsoft.com/office/drawing/2014/main" id="{63C77128-AB29-460C-AA0F-1192BD1AC369}"/>
              </a:ext>
            </a:extLst>
          </p:cNvPr>
          <p:cNvSpPr/>
          <p:nvPr/>
        </p:nvSpPr>
        <p:spPr>
          <a:xfrm>
            <a:off x="21771" y="4779418"/>
            <a:ext cx="2948654" cy="2031325"/>
          </a:xfrm>
          <a:prstGeom prst="rect">
            <a:avLst/>
          </a:prstGeom>
        </p:spPr>
        <p:txBody>
          <a:bodyPr wrap="square">
            <a:spAutoFit/>
          </a:bodyPr>
          <a:lstStyle/>
          <a:p>
            <a:r>
              <a:rPr lang="en-US"/>
              <a:t>User can access the EPS  from:</a:t>
            </a:r>
          </a:p>
          <a:p>
            <a:pPr marL="742950" lvl="1" indent="-285750">
              <a:buFont typeface="Courier New" panose="02070309020205020404" pitchFamily="49" charset="0"/>
              <a:buChar char="o"/>
            </a:pPr>
            <a:r>
              <a:rPr lang="en-US"/>
              <a:t>EPS the widget link.</a:t>
            </a:r>
          </a:p>
          <a:p>
            <a:pPr marL="742950" lvl="1" indent="-285750">
              <a:buFont typeface="Courier New" panose="02070309020205020404" pitchFamily="49" charset="0"/>
              <a:buChar char="o"/>
            </a:pPr>
            <a:r>
              <a:rPr lang="en-US"/>
              <a:t>Additional Services.</a:t>
            </a:r>
          </a:p>
          <a:p>
            <a:pPr marL="742950" lvl="1" indent="-285750">
              <a:buFont typeface="Courier New" panose="02070309020205020404" pitchFamily="49" charset="0"/>
              <a:buChar char="o"/>
            </a:pPr>
            <a:r>
              <a:rPr lang="en-US" b="1"/>
              <a:t>Favorites</a:t>
            </a:r>
            <a:r>
              <a:rPr lang="en-US"/>
              <a:t> </a:t>
            </a:r>
            <a:r>
              <a:rPr lang="en-US" b="1"/>
              <a:t>Services</a:t>
            </a:r>
            <a:r>
              <a:rPr lang="en-US"/>
              <a:t> widget.</a:t>
            </a:r>
          </a:p>
        </p:txBody>
      </p:sp>
      <p:sp>
        <p:nvSpPr>
          <p:cNvPr id="21" name="Arrow: Right 20">
            <a:extLst>
              <a:ext uri="{FF2B5EF4-FFF2-40B4-BE49-F238E27FC236}">
                <a16:creationId xmlns:a16="http://schemas.microsoft.com/office/drawing/2014/main" id="{FB9E0D25-7F7D-4033-ADA0-D2B28270BC97}"/>
              </a:ext>
            </a:extLst>
          </p:cNvPr>
          <p:cNvSpPr/>
          <p:nvPr/>
        </p:nvSpPr>
        <p:spPr bwMode="auto">
          <a:xfrm rot="10800000">
            <a:off x="6650640" y="5184302"/>
            <a:ext cx="952336" cy="484632"/>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4" name="Arrow: Right 23">
            <a:extLst>
              <a:ext uri="{FF2B5EF4-FFF2-40B4-BE49-F238E27FC236}">
                <a16:creationId xmlns:a16="http://schemas.microsoft.com/office/drawing/2014/main" id="{0A26F126-7A2F-447B-8A50-61E6AD8C08AB}"/>
              </a:ext>
            </a:extLst>
          </p:cNvPr>
          <p:cNvSpPr/>
          <p:nvPr/>
        </p:nvSpPr>
        <p:spPr bwMode="auto">
          <a:xfrm rot="10800000">
            <a:off x="6650640" y="3934988"/>
            <a:ext cx="952336" cy="484632"/>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30" name="Arrow: Right 29">
            <a:extLst>
              <a:ext uri="{FF2B5EF4-FFF2-40B4-BE49-F238E27FC236}">
                <a16:creationId xmlns:a16="http://schemas.microsoft.com/office/drawing/2014/main" id="{4C1521FA-9F6F-4111-A012-A33DDF42EEF3}"/>
              </a:ext>
            </a:extLst>
          </p:cNvPr>
          <p:cNvSpPr/>
          <p:nvPr/>
        </p:nvSpPr>
        <p:spPr bwMode="auto">
          <a:xfrm rot="10800000">
            <a:off x="6673508" y="3063086"/>
            <a:ext cx="952336" cy="484632"/>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32" name="Arrow: Right 31">
            <a:extLst>
              <a:ext uri="{FF2B5EF4-FFF2-40B4-BE49-F238E27FC236}">
                <a16:creationId xmlns:a16="http://schemas.microsoft.com/office/drawing/2014/main" id="{642F8A19-8FCC-4F5C-8B63-EAFA5CF552E2}"/>
              </a:ext>
            </a:extLst>
          </p:cNvPr>
          <p:cNvSpPr/>
          <p:nvPr/>
        </p:nvSpPr>
        <p:spPr bwMode="auto">
          <a:xfrm rot="8984808">
            <a:off x="6423339" y="2158756"/>
            <a:ext cx="1147055" cy="439407"/>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2612817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8FF5B7-E49C-4D3A-BE5D-400CB2B4D176}"/>
              </a:ext>
            </a:extLst>
          </p:cNvPr>
          <p:cNvSpPr>
            <a:spLocks noGrp="1"/>
          </p:cNvSpPr>
          <p:nvPr>
            <p:ph type="title"/>
          </p:nvPr>
        </p:nvSpPr>
        <p:spPr>
          <a:xfrm>
            <a:off x="0" y="1"/>
            <a:ext cx="4546600" cy="762000"/>
          </a:xfrm>
        </p:spPr>
        <p:txBody>
          <a:bodyPr>
            <a:noAutofit/>
          </a:bodyPr>
          <a:lstStyle/>
          <a:p>
            <a:pPr algn="l"/>
            <a:r>
              <a:rPr lang="en-US"/>
              <a:t>Recent Mailings Widget</a:t>
            </a:r>
          </a:p>
        </p:txBody>
      </p:sp>
      <p:sp>
        <p:nvSpPr>
          <p:cNvPr id="4" name="Slide Number Placeholder 3">
            <a:extLst>
              <a:ext uri="{FF2B5EF4-FFF2-40B4-BE49-F238E27FC236}">
                <a16:creationId xmlns:a16="http://schemas.microsoft.com/office/drawing/2014/main" id="{6DCCB3AB-A413-484B-A516-5A2401BEA191}"/>
              </a:ext>
            </a:extLst>
          </p:cNvPr>
          <p:cNvSpPr txBox="1">
            <a:spLocks/>
          </p:cNvSpPr>
          <p:nvPr/>
        </p:nvSpPr>
        <p:spPr>
          <a:xfrm>
            <a:off x="8737600" y="6477000"/>
            <a:ext cx="3251200" cy="228600"/>
          </a:xfrm>
        </p:spPr>
        <p:txBody>
          <a:bodyPr/>
          <a:lstStyle>
            <a:defPPr>
              <a:defRPr lang="en-US"/>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defRPr/>
            </a:pPr>
            <a:endParaRPr lang="en-US"/>
          </a:p>
        </p:txBody>
      </p:sp>
      <p:pic>
        <p:nvPicPr>
          <p:cNvPr id="5" name="Picture 4">
            <a:extLst>
              <a:ext uri="{FF2B5EF4-FFF2-40B4-BE49-F238E27FC236}">
                <a16:creationId xmlns:a16="http://schemas.microsoft.com/office/drawing/2014/main" id="{E0A76406-7AA7-4699-A9F6-FB211A07E8F1}"/>
              </a:ext>
            </a:extLst>
          </p:cNvPr>
          <p:cNvPicPr>
            <a:picLocks noChangeAspect="1"/>
          </p:cNvPicPr>
          <p:nvPr/>
        </p:nvPicPr>
        <p:blipFill>
          <a:blip r:embed="rId3"/>
          <a:stretch>
            <a:fillRect/>
          </a:stretch>
        </p:blipFill>
        <p:spPr>
          <a:xfrm>
            <a:off x="304800" y="1473124"/>
            <a:ext cx="11333446" cy="321287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2A2132A3-17AD-4D44-93CD-816EF2C1F992}"/>
              </a:ext>
            </a:extLst>
          </p:cNvPr>
          <p:cNvSpPr txBox="1"/>
          <p:nvPr/>
        </p:nvSpPr>
        <p:spPr>
          <a:xfrm>
            <a:off x="6645965" y="4111515"/>
            <a:ext cx="3733800" cy="1200329"/>
          </a:xfrm>
          <a:prstGeom prst="rect">
            <a:avLst/>
          </a:prstGeom>
          <a:solidFill>
            <a:srgbClr val="316997"/>
          </a:solidFill>
          <a:ln w="254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a:solidFill>
                  <a:schemeClr val="bg1"/>
                </a:solidFill>
              </a:rPr>
              <a:t>This widget displays can be expanded to display up to the users ten most recent letter and flat mailings</a:t>
            </a:r>
          </a:p>
        </p:txBody>
      </p:sp>
      <p:sp>
        <p:nvSpPr>
          <p:cNvPr id="8" name="Rectangle 7">
            <a:extLst>
              <a:ext uri="{FF2B5EF4-FFF2-40B4-BE49-F238E27FC236}">
                <a16:creationId xmlns:a16="http://schemas.microsoft.com/office/drawing/2014/main" id="{81F262E6-0513-45F2-86F3-D344040AE98C}"/>
              </a:ext>
            </a:extLst>
          </p:cNvPr>
          <p:cNvSpPr>
            <a:spLocks noChangeArrowheads="1"/>
          </p:cNvSpPr>
          <p:nvPr/>
        </p:nvSpPr>
        <p:spPr bwMode="auto">
          <a:xfrm>
            <a:off x="5410200" y="3816719"/>
            <a:ext cx="990600" cy="298081"/>
          </a:xfrm>
          <a:prstGeom prst="rect">
            <a:avLst/>
          </a:prstGeom>
          <a:noFill/>
          <a:ln w="571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 name="TextBox 8">
            <a:extLst>
              <a:ext uri="{FF2B5EF4-FFF2-40B4-BE49-F238E27FC236}">
                <a16:creationId xmlns:a16="http://schemas.microsoft.com/office/drawing/2014/main" id="{7DE82FF2-63FD-443F-8321-F93E6894CDB5}"/>
              </a:ext>
            </a:extLst>
          </p:cNvPr>
          <p:cNvSpPr txBox="1"/>
          <p:nvPr/>
        </p:nvSpPr>
        <p:spPr>
          <a:xfrm>
            <a:off x="0" y="5813449"/>
            <a:ext cx="12192000" cy="646331"/>
          </a:xfrm>
          <a:prstGeom prst="rect">
            <a:avLst/>
          </a:prstGeom>
          <a:solidFill>
            <a:schemeClr val="bg1"/>
          </a:solidFill>
          <a:ln w="25400">
            <a:solidFill>
              <a:srgbClr val="316997"/>
            </a:solidFill>
          </a:ln>
        </p:spPr>
        <p:txBody>
          <a:bodyPr wrap="square" rtlCol="0">
            <a:spAutoFit/>
          </a:bodyPr>
          <a:lstStyle/>
          <a:p>
            <a:r>
              <a:rPr lang="en-US"/>
              <a:t>The recent mailings widget displays up to 10 of your recent letters and flats mailings, for which submitted by eDoc, from the </a:t>
            </a:r>
            <a:r>
              <a:rPr lang="en-US" i="1"/>
              <a:t>Postalone! </a:t>
            </a:r>
            <a:r>
              <a:rPr lang="en-US"/>
              <a:t>dashboard. To view this widget, user must have MMA access.</a:t>
            </a:r>
            <a:endParaRPr lang="en-US">
              <a:solidFill>
                <a:srgbClr val="5193C7"/>
              </a:solidFill>
            </a:endParaRPr>
          </a:p>
        </p:txBody>
      </p:sp>
      <p:sp>
        <p:nvSpPr>
          <p:cNvPr id="10" name="TextBox 9">
            <a:extLst>
              <a:ext uri="{FF2B5EF4-FFF2-40B4-BE49-F238E27FC236}">
                <a16:creationId xmlns:a16="http://schemas.microsoft.com/office/drawing/2014/main" id="{FFAAEDD3-5881-4DE0-8E17-237B9834E750}"/>
              </a:ext>
            </a:extLst>
          </p:cNvPr>
          <p:cNvSpPr txBox="1"/>
          <p:nvPr/>
        </p:nvSpPr>
        <p:spPr>
          <a:xfrm>
            <a:off x="7239000" y="934299"/>
            <a:ext cx="4546600" cy="646331"/>
          </a:xfrm>
          <a:prstGeom prst="rect">
            <a:avLst/>
          </a:prstGeom>
          <a:solidFill>
            <a:srgbClr val="5193C7"/>
          </a:solidFill>
          <a:ln w="254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a:solidFill>
                  <a:schemeClr val="bg1"/>
                </a:solidFill>
              </a:rPr>
              <a:t>Statements are displayed according to a filterable status and date</a:t>
            </a:r>
          </a:p>
        </p:txBody>
      </p:sp>
      <p:sp>
        <p:nvSpPr>
          <p:cNvPr id="13" name="Slide Number Placeholder 3">
            <a:extLst>
              <a:ext uri="{FF2B5EF4-FFF2-40B4-BE49-F238E27FC236}">
                <a16:creationId xmlns:a16="http://schemas.microsoft.com/office/drawing/2014/main" id="{EDE5DC6A-EF4E-475F-911C-EDD663D2B4B4}"/>
              </a:ext>
            </a:extLst>
          </p:cNvPr>
          <p:cNvSpPr txBox="1">
            <a:spLocks/>
          </p:cNvSpPr>
          <p:nvPr/>
        </p:nvSpPr>
        <p:spPr>
          <a:xfrm>
            <a:off x="8890000" y="6629400"/>
            <a:ext cx="3251200" cy="228600"/>
          </a:xfrm>
        </p:spPr>
        <p:txBody>
          <a:bodyPr/>
          <a:lstStyle>
            <a:defPPr>
              <a:defRPr lang="en-US"/>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defRPr/>
            </a:pPr>
            <a:endParaRPr lang="en-US"/>
          </a:p>
        </p:txBody>
      </p:sp>
      <p:sp>
        <p:nvSpPr>
          <p:cNvPr id="14" name="Slide Number Placeholder 1">
            <a:extLst>
              <a:ext uri="{FF2B5EF4-FFF2-40B4-BE49-F238E27FC236}">
                <a16:creationId xmlns:a16="http://schemas.microsoft.com/office/drawing/2014/main" id="{781644B5-803B-4D8E-B33B-C0A095A5E08A}"/>
              </a:ext>
            </a:extLst>
          </p:cNvPr>
          <p:cNvSpPr>
            <a:spLocks noGrp="1"/>
          </p:cNvSpPr>
          <p:nvPr>
            <p:ph type="sldNum" sz="quarter" idx="12"/>
          </p:nvPr>
        </p:nvSpPr>
        <p:spPr>
          <a:xfrm>
            <a:off x="8890000" y="6578029"/>
            <a:ext cx="3251200" cy="228600"/>
          </a:xfrm>
        </p:spPr>
        <p:txBody>
          <a:bodyPr/>
          <a:lstStyle/>
          <a:p>
            <a:fld id="{B5CF97BF-14E3-466D-B7C7-178802BA0935}" type="slidenum">
              <a:rPr lang="en-US" smtClean="0">
                <a:solidFill>
                  <a:prstClr val="black">
                    <a:tint val="75000"/>
                  </a:prstClr>
                </a:solidFill>
              </a:rPr>
              <a:pPr/>
              <a:t>17</a:t>
            </a:fld>
            <a:endParaRPr lang="en-US">
              <a:solidFill>
                <a:prstClr val="black">
                  <a:tint val="75000"/>
                </a:prstClr>
              </a:solidFill>
            </a:endParaRPr>
          </a:p>
        </p:txBody>
      </p:sp>
      <p:sp>
        <p:nvSpPr>
          <p:cNvPr id="16" name="Rectangle 15">
            <a:extLst>
              <a:ext uri="{FF2B5EF4-FFF2-40B4-BE49-F238E27FC236}">
                <a16:creationId xmlns:a16="http://schemas.microsoft.com/office/drawing/2014/main" id="{13BE2ED0-DDD8-4455-A8EC-42523B531460}"/>
              </a:ext>
            </a:extLst>
          </p:cNvPr>
          <p:cNvSpPr>
            <a:spLocks noChangeArrowheads="1"/>
          </p:cNvSpPr>
          <p:nvPr/>
        </p:nvSpPr>
        <p:spPr bwMode="auto">
          <a:xfrm>
            <a:off x="4191000" y="1828800"/>
            <a:ext cx="3733800" cy="298081"/>
          </a:xfrm>
          <a:prstGeom prst="rect">
            <a:avLst/>
          </a:prstGeom>
          <a:noFill/>
          <a:ln w="571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1947296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C1CDF3-CE83-422B-964C-65D03452BD39}"/>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18</a:t>
            </a:fld>
            <a:endParaRPr lang="en-US">
              <a:solidFill>
                <a:prstClr val="black">
                  <a:tint val="75000"/>
                </a:prstClr>
              </a:solidFill>
            </a:endParaRPr>
          </a:p>
        </p:txBody>
      </p:sp>
      <p:sp>
        <p:nvSpPr>
          <p:cNvPr id="3" name="Title 2">
            <a:extLst>
              <a:ext uri="{FF2B5EF4-FFF2-40B4-BE49-F238E27FC236}">
                <a16:creationId xmlns:a16="http://schemas.microsoft.com/office/drawing/2014/main" id="{FF22DA74-444C-4FDE-A148-FBC4F890D4F2}"/>
              </a:ext>
            </a:extLst>
          </p:cNvPr>
          <p:cNvSpPr>
            <a:spLocks noGrp="1"/>
          </p:cNvSpPr>
          <p:nvPr>
            <p:ph type="title"/>
          </p:nvPr>
        </p:nvSpPr>
        <p:spPr>
          <a:xfrm>
            <a:off x="45534" y="32781"/>
            <a:ext cx="3700723" cy="651733"/>
          </a:xfrm>
        </p:spPr>
        <p:txBody>
          <a:bodyPr/>
          <a:lstStyle/>
          <a:p>
            <a:pPr algn="l"/>
            <a:r>
              <a:rPr lang="en-US"/>
              <a:t>Mailing Services</a:t>
            </a:r>
          </a:p>
        </p:txBody>
      </p:sp>
      <p:sp>
        <p:nvSpPr>
          <p:cNvPr id="8" name="Rectangle 7">
            <a:extLst>
              <a:ext uri="{FF2B5EF4-FFF2-40B4-BE49-F238E27FC236}">
                <a16:creationId xmlns:a16="http://schemas.microsoft.com/office/drawing/2014/main" id="{64B368E8-1A6B-4ED2-A81B-1DAA241D92F9}"/>
              </a:ext>
            </a:extLst>
          </p:cNvPr>
          <p:cNvSpPr/>
          <p:nvPr/>
        </p:nvSpPr>
        <p:spPr bwMode="auto">
          <a:xfrm>
            <a:off x="273628" y="1507576"/>
            <a:ext cx="3472629" cy="5078104"/>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9" name="Arrow: Right 8">
            <a:extLst>
              <a:ext uri="{FF2B5EF4-FFF2-40B4-BE49-F238E27FC236}">
                <a16:creationId xmlns:a16="http://schemas.microsoft.com/office/drawing/2014/main" id="{739D1C55-CE88-4249-8881-6E59FA1D04C8}"/>
              </a:ext>
            </a:extLst>
          </p:cNvPr>
          <p:cNvSpPr/>
          <p:nvPr/>
        </p:nvSpPr>
        <p:spPr bwMode="auto">
          <a:xfrm>
            <a:off x="4050924" y="3823579"/>
            <a:ext cx="978408" cy="484632"/>
          </a:xfrm>
          <a:prstGeom prst="rightArrow">
            <a:avLst/>
          </a:prstGeom>
          <a:solidFill>
            <a:srgbClr val="FFFF00"/>
          </a:solid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3" name="TextBox 12">
            <a:extLst>
              <a:ext uri="{FF2B5EF4-FFF2-40B4-BE49-F238E27FC236}">
                <a16:creationId xmlns:a16="http://schemas.microsoft.com/office/drawing/2014/main" id="{7286FD3B-A8B5-4DA9-859D-0E9E2C2FCAAE}"/>
              </a:ext>
            </a:extLst>
          </p:cNvPr>
          <p:cNvSpPr txBox="1"/>
          <p:nvPr/>
        </p:nvSpPr>
        <p:spPr>
          <a:xfrm>
            <a:off x="393457" y="1591485"/>
            <a:ext cx="3352800" cy="5016758"/>
          </a:xfrm>
          <a:prstGeom prst="rect">
            <a:avLst/>
          </a:prstGeom>
          <a:noFill/>
        </p:spPr>
        <p:txBody>
          <a:bodyPr wrap="square" rtlCol="0">
            <a:spAutoFit/>
          </a:bodyPr>
          <a:lstStyle/>
          <a:p>
            <a:r>
              <a:rPr lang="en-US" sz="2000" b="1"/>
              <a:t>Commonly used services</a:t>
            </a:r>
            <a:r>
              <a:rPr lang="en-US" sz="2000"/>
              <a:t>:</a:t>
            </a:r>
          </a:p>
          <a:p>
            <a:pPr marL="285750" indent="-285750">
              <a:buFont typeface="Wingdings" panose="05000000000000000000" pitchFamily="2" charset="2"/>
              <a:buChar char="ü"/>
            </a:pPr>
            <a:r>
              <a:rPr lang="en-US" sz="2000"/>
              <a:t>Automated Business Reply Mail Tool</a:t>
            </a:r>
          </a:p>
          <a:p>
            <a:pPr marL="285750" indent="-285750">
              <a:buFont typeface="Wingdings" panose="05000000000000000000" pitchFamily="2" charset="2"/>
              <a:buChar char="ü"/>
            </a:pPr>
            <a:r>
              <a:rPr lang="en-US" sz="2000"/>
              <a:t>Balance and Fees</a:t>
            </a:r>
          </a:p>
          <a:p>
            <a:pPr marL="285750" indent="-285750">
              <a:buFont typeface="Wingdings" panose="05000000000000000000" pitchFamily="2" charset="2"/>
              <a:buChar char="ü"/>
            </a:pPr>
            <a:r>
              <a:rPr lang="en-US" sz="2000"/>
              <a:t>CLDS</a:t>
            </a:r>
          </a:p>
          <a:p>
            <a:pPr marL="285750" indent="-285750">
              <a:buFont typeface="Wingdings" panose="05000000000000000000" pitchFamily="2" charset="2"/>
              <a:buChar char="ü"/>
            </a:pPr>
            <a:r>
              <a:rPr lang="en-US" sz="2000"/>
              <a:t>Dashboard </a:t>
            </a:r>
            <a:r>
              <a:rPr lang="en-US" sz="2000" i="1"/>
              <a:t>PostalOne!</a:t>
            </a:r>
          </a:p>
          <a:p>
            <a:pPr marL="285750" indent="-285750">
              <a:buFont typeface="Wingdings" panose="05000000000000000000" pitchFamily="2" charset="2"/>
              <a:buChar char="ü"/>
            </a:pPr>
            <a:r>
              <a:rPr lang="en-US" sz="2000"/>
              <a:t>EDDM</a:t>
            </a:r>
          </a:p>
          <a:p>
            <a:pPr marL="285750" indent="-285750">
              <a:buFont typeface="Wingdings" panose="05000000000000000000" pitchFamily="2" charset="2"/>
              <a:buChar char="ü"/>
            </a:pPr>
            <a:r>
              <a:rPr lang="en-US" sz="2000"/>
              <a:t>Incentive Programs</a:t>
            </a:r>
          </a:p>
          <a:p>
            <a:pPr marL="285750" indent="-285750">
              <a:buFont typeface="Wingdings" panose="05000000000000000000" pitchFamily="2" charset="2"/>
              <a:buChar char="ü"/>
            </a:pPr>
            <a:r>
              <a:rPr lang="en-US" sz="2000"/>
              <a:t>Informed Visibility</a:t>
            </a:r>
          </a:p>
          <a:p>
            <a:pPr marL="285750" indent="-285750">
              <a:buFont typeface="Wingdings" panose="05000000000000000000" pitchFamily="2" charset="2"/>
              <a:buChar char="ü"/>
            </a:pPr>
            <a:r>
              <a:rPr lang="en-US" sz="2000"/>
              <a:t>IMsb Tool</a:t>
            </a:r>
          </a:p>
          <a:p>
            <a:pPr marL="285750" indent="-285750">
              <a:buFont typeface="Wingdings" panose="05000000000000000000" pitchFamily="2" charset="2"/>
              <a:buChar char="ü"/>
            </a:pPr>
            <a:r>
              <a:rPr lang="en-US" sz="2000"/>
              <a:t>Mailer ID</a:t>
            </a:r>
          </a:p>
          <a:p>
            <a:pPr marL="285750" indent="-285750">
              <a:buFont typeface="Wingdings" panose="05000000000000000000" pitchFamily="2" charset="2"/>
              <a:buChar char="ü"/>
            </a:pPr>
            <a:r>
              <a:rPr lang="en-US" sz="2000"/>
              <a:t>Mailing Reports</a:t>
            </a:r>
          </a:p>
          <a:p>
            <a:pPr marL="285750" indent="-285750">
              <a:buFont typeface="Wingdings" panose="05000000000000000000" pitchFamily="2" charset="2"/>
              <a:buChar char="ü"/>
            </a:pPr>
            <a:r>
              <a:rPr lang="en-US" sz="2000"/>
              <a:t>Manage Permits</a:t>
            </a:r>
          </a:p>
          <a:p>
            <a:pPr marL="285750" indent="-285750">
              <a:buFont typeface="Wingdings" panose="05000000000000000000" pitchFamily="2" charset="2"/>
              <a:buChar char="ü"/>
            </a:pPr>
            <a:r>
              <a:rPr lang="en-US" sz="2000"/>
              <a:t>MyMSSC Portal</a:t>
            </a:r>
          </a:p>
          <a:p>
            <a:pPr marL="285750" indent="-285750">
              <a:buFont typeface="Wingdings" panose="05000000000000000000" pitchFamily="2" charset="2"/>
              <a:buChar char="ü"/>
            </a:pPr>
            <a:r>
              <a:rPr lang="en-US" sz="2000"/>
              <a:t>Postal Wizard</a:t>
            </a:r>
          </a:p>
          <a:p>
            <a:pPr marL="285750" indent="-285750">
              <a:buFont typeface="Wingdings" panose="05000000000000000000" pitchFamily="2" charset="2"/>
              <a:buChar char="ü"/>
            </a:pPr>
            <a:r>
              <a:rPr lang="en-US" sz="2000"/>
              <a:t>FAST</a:t>
            </a:r>
          </a:p>
        </p:txBody>
      </p:sp>
      <p:pic>
        <p:nvPicPr>
          <p:cNvPr id="5" name="Picture 4">
            <a:extLst>
              <a:ext uri="{FF2B5EF4-FFF2-40B4-BE49-F238E27FC236}">
                <a16:creationId xmlns:a16="http://schemas.microsoft.com/office/drawing/2014/main" id="{CD1C04AE-3291-4570-38C6-DB670F82B270}"/>
              </a:ext>
            </a:extLst>
          </p:cNvPr>
          <p:cNvPicPr>
            <a:picLocks noChangeAspect="1"/>
          </p:cNvPicPr>
          <p:nvPr/>
        </p:nvPicPr>
        <p:blipFill>
          <a:blip r:embed="rId3"/>
          <a:stretch>
            <a:fillRect/>
          </a:stretch>
        </p:blipFill>
        <p:spPr>
          <a:xfrm>
            <a:off x="5658452" y="969364"/>
            <a:ext cx="5334744" cy="57362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759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8AA536-58FE-4322-BAFD-42EDFC5F363C}"/>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19</a:t>
            </a:fld>
            <a:endParaRPr lang="en-US">
              <a:solidFill>
                <a:prstClr val="black">
                  <a:tint val="75000"/>
                </a:prstClr>
              </a:solidFill>
            </a:endParaRPr>
          </a:p>
        </p:txBody>
      </p:sp>
      <p:sp>
        <p:nvSpPr>
          <p:cNvPr id="6" name="Title 2">
            <a:extLst>
              <a:ext uri="{FF2B5EF4-FFF2-40B4-BE49-F238E27FC236}">
                <a16:creationId xmlns:a16="http://schemas.microsoft.com/office/drawing/2014/main" id="{127015EF-E52E-460C-B277-BE8448005067}"/>
              </a:ext>
            </a:extLst>
          </p:cNvPr>
          <p:cNvSpPr>
            <a:spLocks noGrp="1"/>
          </p:cNvSpPr>
          <p:nvPr>
            <p:ph type="title"/>
          </p:nvPr>
        </p:nvSpPr>
        <p:spPr>
          <a:xfrm>
            <a:off x="37454" y="53837"/>
            <a:ext cx="4705070" cy="655046"/>
          </a:xfrm>
        </p:spPr>
        <p:txBody>
          <a:bodyPr/>
          <a:lstStyle/>
          <a:p>
            <a:pPr algn="l"/>
            <a:r>
              <a:rPr lang="en-US"/>
              <a:t>BCG</a:t>
            </a:r>
          </a:p>
        </p:txBody>
      </p:sp>
      <p:pic>
        <p:nvPicPr>
          <p:cNvPr id="8" name="Picture 7">
            <a:extLst>
              <a:ext uri="{FF2B5EF4-FFF2-40B4-BE49-F238E27FC236}">
                <a16:creationId xmlns:a16="http://schemas.microsoft.com/office/drawing/2014/main" id="{B87C69AE-BE6E-48D2-BAD0-238946C707F4}"/>
              </a:ext>
            </a:extLst>
          </p:cNvPr>
          <p:cNvPicPr>
            <a:picLocks noChangeAspect="1"/>
          </p:cNvPicPr>
          <p:nvPr/>
        </p:nvPicPr>
        <p:blipFill>
          <a:blip r:embed="rId3"/>
          <a:stretch>
            <a:fillRect/>
          </a:stretch>
        </p:blipFill>
        <p:spPr>
          <a:xfrm>
            <a:off x="3778986" y="880333"/>
            <a:ext cx="8425524" cy="5653817"/>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22AA4770-C462-4DC9-9815-6D581A3E75D8}"/>
              </a:ext>
            </a:extLst>
          </p:cNvPr>
          <p:cNvSpPr/>
          <p:nvPr/>
        </p:nvSpPr>
        <p:spPr bwMode="auto">
          <a:xfrm>
            <a:off x="6342715" y="3870231"/>
            <a:ext cx="2895600" cy="228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0" name="Rectangle 9">
            <a:extLst>
              <a:ext uri="{FF2B5EF4-FFF2-40B4-BE49-F238E27FC236}">
                <a16:creationId xmlns:a16="http://schemas.microsoft.com/office/drawing/2014/main" id="{DB969ADC-BDC3-47F4-8A68-6851032A6ABF}"/>
              </a:ext>
            </a:extLst>
          </p:cNvPr>
          <p:cNvSpPr/>
          <p:nvPr/>
        </p:nvSpPr>
        <p:spPr bwMode="auto">
          <a:xfrm>
            <a:off x="9829800" y="2438400"/>
            <a:ext cx="1141891" cy="1524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1" name="Rectangle 10">
            <a:extLst>
              <a:ext uri="{FF2B5EF4-FFF2-40B4-BE49-F238E27FC236}">
                <a16:creationId xmlns:a16="http://schemas.microsoft.com/office/drawing/2014/main" id="{CFE091BB-9FB6-4012-82C2-13034FB1C967}"/>
              </a:ext>
            </a:extLst>
          </p:cNvPr>
          <p:cNvSpPr/>
          <p:nvPr/>
        </p:nvSpPr>
        <p:spPr bwMode="auto">
          <a:xfrm>
            <a:off x="3783535" y="1371600"/>
            <a:ext cx="1708216" cy="2286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2" name="Rectangle 11">
            <a:extLst>
              <a:ext uri="{FF2B5EF4-FFF2-40B4-BE49-F238E27FC236}">
                <a16:creationId xmlns:a16="http://schemas.microsoft.com/office/drawing/2014/main" id="{667F07C8-6A76-4EEC-B5DE-0903BC34E5BB}"/>
              </a:ext>
            </a:extLst>
          </p:cNvPr>
          <p:cNvSpPr/>
          <p:nvPr/>
        </p:nvSpPr>
        <p:spPr bwMode="auto">
          <a:xfrm>
            <a:off x="6324600" y="1981200"/>
            <a:ext cx="1219956" cy="228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3" name="Rectangle 12">
            <a:extLst>
              <a:ext uri="{FF2B5EF4-FFF2-40B4-BE49-F238E27FC236}">
                <a16:creationId xmlns:a16="http://schemas.microsoft.com/office/drawing/2014/main" id="{95384234-4277-40C1-B349-0BB1C35BCCA7}"/>
              </a:ext>
            </a:extLst>
          </p:cNvPr>
          <p:cNvSpPr/>
          <p:nvPr/>
        </p:nvSpPr>
        <p:spPr bwMode="auto">
          <a:xfrm>
            <a:off x="6324518" y="3047998"/>
            <a:ext cx="1708216" cy="228601"/>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4" name="TextBox 13">
            <a:extLst>
              <a:ext uri="{FF2B5EF4-FFF2-40B4-BE49-F238E27FC236}">
                <a16:creationId xmlns:a16="http://schemas.microsoft.com/office/drawing/2014/main" id="{D6361F94-A8F5-4B4A-8934-5A7F70F13542}"/>
              </a:ext>
            </a:extLst>
          </p:cNvPr>
          <p:cNvSpPr txBox="1"/>
          <p:nvPr/>
        </p:nvSpPr>
        <p:spPr>
          <a:xfrm>
            <a:off x="28433" y="1764774"/>
            <a:ext cx="3552967" cy="4555093"/>
          </a:xfrm>
          <a:prstGeom prst="rect">
            <a:avLst/>
          </a:prstGeom>
          <a:noFill/>
        </p:spPr>
        <p:txBody>
          <a:bodyPr wrap="square" rtlCol="0">
            <a:spAutoFit/>
          </a:bodyPr>
          <a:lstStyle/>
          <a:p>
            <a:r>
              <a:rPr lang="en-US" sz="1400" b="1"/>
              <a:t>Balance and Fees</a:t>
            </a:r>
            <a:endParaRPr lang="en-US" sz="1400"/>
          </a:p>
          <a:p>
            <a:pPr lvl="1" indent="-222250">
              <a:buFont typeface="Arial" panose="020B0604020202020204" pitchFamily="34" charset="0"/>
              <a:buChar char="•"/>
            </a:pPr>
            <a:r>
              <a:rPr lang="en-US" sz="1400"/>
              <a:t>Set low balance alerts for non-EPS permits</a:t>
            </a:r>
          </a:p>
          <a:p>
            <a:pPr lvl="1" indent="-222250">
              <a:buFont typeface="Arial" panose="020B0604020202020204" pitchFamily="34" charset="0"/>
              <a:buChar char="•"/>
            </a:pPr>
            <a:r>
              <a:rPr lang="en-US" sz="1400"/>
              <a:t>Set up auto fee renewal</a:t>
            </a:r>
          </a:p>
          <a:p>
            <a:pPr lvl="1" indent="-222250">
              <a:buFont typeface="Arial" panose="020B0604020202020204" pitchFamily="34" charset="0"/>
              <a:buChar char="•"/>
            </a:pPr>
            <a:r>
              <a:rPr lang="en-US" sz="1400"/>
              <a:t>Set up fee renewal notice</a:t>
            </a:r>
          </a:p>
          <a:p>
            <a:pPr marL="171450" indent="-171450">
              <a:buFont typeface="Arial" panose="020B0604020202020204" pitchFamily="34" charset="0"/>
              <a:buChar char="•"/>
            </a:pPr>
            <a:endParaRPr lang="en-US" sz="1400"/>
          </a:p>
          <a:p>
            <a:r>
              <a:rPr lang="en-US" sz="1400" b="1"/>
              <a:t>Manage Permits</a:t>
            </a:r>
            <a:r>
              <a:rPr lang="en-US" sz="1400"/>
              <a:t> </a:t>
            </a:r>
          </a:p>
          <a:p>
            <a:pPr lvl="1" indent="-222250">
              <a:buFont typeface="Arial" panose="020B0604020202020204" pitchFamily="34" charset="0"/>
              <a:buChar char="•"/>
            </a:pPr>
            <a:r>
              <a:rPr lang="en-US" sz="1400"/>
              <a:t>Lists associated Business Locations/CRID</a:t>
            </a:r>
          </a:p>
          <a:p>
            <a:pPr lvl="1" indent="-222250">
              <a:buFont typeface="Arial" panose="020B0604020202020204" pitchFamily="34" charset="0"/>
              <a:buChar char="•"/>
            </a:pPr>
            <a:r>
              <a:rPr lang="en-US" sz="1400"/>
              <a:t>View all permits, status and PO of permit finance number linked to selected Business Location/CRID</a:t>
            </a:r>
            <a:br>
              <a:rPr lang="en-US" sz="1400"/>
            </a:br>
            <a:endParaRPr lang="en-US" sz="1400"/>
          </a:p>
          <a:p>
            <a:r>
              <a:rPr lang="en-US" sz="1400" b="1"/>
              <a:t>Transactions and</a:t>
            </a:r>
            <a:r>
              <a:rPr lang="en-US" sz="1400"/>
              <a:t> </a:t>
            </a:r>
            <a:r>
              <a:rPr lang="en-US" sz="1400" b="1"/>
              <a:t>BRM Invoice Detail</a:t>
            </a:r>
            <a:endParaRPr lang="en-US" sz="1400"/>
          </a:p>
          <a:p>
            <a:pPr lvl="1" indent="-222250">
              <a:buFont typeface="Arial" panose="020B0604020202020204" pitchFamily="34" charset="0"/>
              <a:buChar char="•"/>
            </a:pPr>
            <a:r>
              <a:rPr lang="en-US" sz="1400"/>
              <a:t>Search Date range 125 days or less</a:t>
            </a:r>
          </a:p>
          <a:p>
            <a:pPr lvl="1" indent="-222250">
              <a:buFont typeface="Arial" panose="020B0604020202020204" pitchFamily="34" charset="0"/>
              <a:buChar char="•"/>
            </a:pPr>
            <a:r>
              <a:rPr lang="en-US" sz="1400"/>
              <a:t>Transactions only appear for 1 year / 1 month after trans date. </a:t>
            </a:r>
          </a:p>
          <a:p>
            <a:pPr lvl="1" indent="-222250">
              <a:buFont typeface="Arial" panose="020B0604020202020204" pitchFamily="34" charset="0"/>
              <a:buChar char="•"/>
            </a:pPr>
            <a:r>
              <a:rPr lang="en-US" sz="1400"/>
              <a:t>BRM Search up to 365 days for one permit</a:t>
            </a:r>
          </a:p>
          <a:p>
            <a:endParaRPr lang="en-US" sz="1200"/>
          </a:p>
          <a:p>
            <a:pPr lvl="1"/>
            <a:endParaRPr lang="en-US" sz="1200"/>
          </a:p>
        </p:txBody>
      </p:sp>
    </p:spTree>
    <p:extLst>
      <p:ext uri="{BB962C8B-B14F-4D97-AF65-F5344CB8AC3E}">
        <p14:creationId xmlns:p14="http://schemas.microsoft.com/office/powerpoint/2010/main" val="2001566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5707A-CE2D-4DE5-9302-B04529C5711B}"/>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2</a:t>
            </a:fld>
            <a:endParaRPr lang="en-US">
              <a:solidFill>
                <a:prstClr val="black">
                  <a:tint val="75000"/>
                </a:prstClr>
              </a:solidFill>
            </a:endParaRPr>
          </a:p>
        </p:txBody>
      </p:sp>
      <p:sp>
        <p:nvSpPr>
          <p:cNvPr id="3" name="Title 2">
            <a:extLst>
              <a:ext uri="{FF2B5EF4-FFF2-40B4-BE49-F238E27FC236}">
                <a16:creationId xmlns:a16="http://schemas.microsoft.com/office/drawing/2014/main" id="{4BB37867-37BB-4210-B227-DB6EE732F75A}"/>
              </a:ext>
            </a:extLst>
          </p:cNvPr>
          <p:cNvSpPr>
            <a:spLocks noGrp="1"/>
          </p:cNvSpPr>
          <p:nvPr>
            <p:ph type="title"/>
          </p:nvPr>
        </p:nvSpPr>
        <p:spPr>
          <a:xfrm>
            <a:off x="1" y="0"/>
            <a:ext cx="6324599" cy="899683"/>
          </a:xfrm>
        </p:spPr>
        <p:txBody>
          <a:bodyPr/>
          <a:lstStyle/>
          <a:p>
            <a:pPr algn="l"/>
            <a:r>
              <a:rPr lang="en-US"/>
              <a:t>What is the Business Customer Gateway (BCG)?</a:t>
            </a:r>
          </a:p>
        </p:txBody>
      </p:sp>
      <p:pic>
        <p:nvPicPr>
          <p:cNvPr id="4" name="Picture 3">
            <a:extLst>
              <a:ext uri="{FF2B5EF4-FFF2-40B4-BE49-F238E27FC236}">
                <a16:creationId xmlns:a16="http://schemas.microsoft.com/office/drawing/2014/main" id="{2F0FE550-5F4F-4C58-B694-8D98EEFAB769}"/>
              </a:ext>
            </a:extLst>
          </p:cNvPr>
          <p:cNvPicPr/>
          <p:nvPr/>
        </p:nvPicPr>
        <p:blipFill rotWithShape="1">
          <a:blip r:embed="rId3">
            <a:alphaModFix amt="20000"/>
            <a:extLst>
              <a:ext uri="{28A0092B-C50C-407E-A947-70E740481C1C}">
                <a14:useLocalDpi xmlns:a14="http://schemas.microsoft.com/office/drawing/2010/main" val="0"/>
              </a:ext>
            </a:extLst>
          </a:blip>
          <a:srcRect b="9310"/>
          <a:stretch/>
        </p:blipFill>
        <p:spPr>
          <a:xfrm>
            <a:off x="203200" y="1282701"/>
            <a:ext cx="11557000" cy="5410199"/>
          </a:xfrm>
          <a:prstGeom prst="rect">
            <a:avLst/>
          </a:prstGeom>
        </p:spPr>
      </p:pic>
      <p:sp>
        <p:nvSpPr>
          <p:cNvPr id="5" name="TextBox 4">
            <a:extLst>
              <a:ext uri="{FF2B5EF4-FFF2-40B4-BE49-F238E27FC236}">
                <a16:creationId xmlns:a16="http://schemas.microsoft.com/office/drawing/2014/main" id="{CCD907B4-ABF4-4242-AD80-1C7AFDD8FF4C}"/>
              </a:ext>
            </a:extLst>
          </p:cNvPr>
          <p:cNvSpPr txBox="1"/>
          <p:nvPr/>
        </p:nvSpPr>
        <p:spPr>
          <a:xfrm>
            <a:off x="2362200" y="1447800"/>
            <a:ext cx="7239000" cy="2308324"/>
          </a:xfrm>
          <a:prstGeom prst="rect">
            <a:avLst/>
          </a:prstGeom>
          <a:solidFill>
            <a:srgbClr val="316997"/>
          </a:solidFill>
          <a:ln w="254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2400">
                <a:solidFill>
                  <a:schemeClr val="bg1"/>
                </a:solidFill>
              </a:rPr>
              <a:t>The Business Customer Gateway is a secure portal to gain access to mailing and shipping services. These services are accessed through the BCG but are distinct from the site itself. </a:t>
            </a:r>
          </a:p>
          <a:p>
            <a:pPr algn="ctr"/>
            <a:endParaRPr lang="en-US" sz="2400">
              <a:solidFill>
                <a:schemeClr val="bg1"/>
              </a:solidFill>
            </a:endParaRPr>
          </a:p>
          <a:p>
            <a:pPr algn="ctr"/>
            <a:r>
              <a:rPr lang="en-US" sz="2400">
                <a:solidFill>
                  <a:schemeClr val="bg1"/>
                </a:solidFill>
              </a:rPr>
              <a:t>Please see the example below to see how it works.</a:t>
            </a:r>
          </a:p>
        </p:txBody>
      </p:sp>
      <p:sp>
        <p:nvSpPr>
          <p:cNvPr id="6" name="TextBox 5">
            <a:extLst>
              <a:ext uri="{FF2B5EF4-FFF2-40B4-BE49-F238E27FC236}">
                <a16:creationId xmlns:a16="http://schemas.microsoft.com/office/drawing/2014/main" id="{3564C880-0947-4BCC-8DE8-001D71B61429}"/>
              </a:ext>
            </a:extLst>
          </p:cNvPr>
          <p:cNvSpPr txBox="1"/>
          <p:nvPr/>
        </p:nvSpPr>
        <p:spPr>
          <a:xfrm>
            <a:off x="450306" y="4941328"/>
            <a:ext cx="3314700" cy="461665"/>
          </a:xfrm>
          <a:prstGeom prst="rect">
            <a:avLst/>
          </a:prstGeom>
          <a:solidFill>
            <a:srgbClr val="D6E5F2"/>
          </a:solidFill>
          <a:ln w="254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2400"/>
              <a:t>User logs into the BCG </a:t>
            </a:r>
          </a:p>
        </p:txBody>
      </p:sp>
      <p:cxnSp>
        <p:nvCxnSpPr>
          <p:cNvPr id="7" name="Straight Arrow Connector 6">
            <a:extLst>
              <a:ext uri="{FF2B5EF4-FFF2-40B4-BE49-F238E27FC236}">
                <a16:creationId xmlns:a16="http://schemas.microsoft.com/office/drawing/2014/main" id="{B4580381-BE38-49EF-923F-B76B8A9ABB89}"/>
              </a:ext>
            </a:extLst>
          </p:cNvPr>
          <p:cNvCxnSpPr>
            <a:cxnSpLocks/>
          </p:cNvCxnSpPr>
          <p:nvPr/>
        </p:nvCxnSpPr>
        <p:spPr bwMode="auto">
          <a:xfrm>
            <a:off x="3828988" y="5172161"/>
            <a:ext cx="552512" cy="1733"/>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a16="http://schemas.microsoft.com/office/drawing/2014/main" id="{90538907-AECB-48F2-8847-105B342DA185}"/>
              </a:ext>
            </a:extLst>
          </p:cNvPr>
          <p:cNvSpPr txBox="1"/>
          <p:nvPr/>
        </p:nvSpPr>
        <p:spPr>
          <a:xfrm>
            <a:off x="4395355" y="4571995"/>
            <a:ext cx="3422650" cy="1200329"/>
          </a:xfrm>
          <a:prstGeom prst="rect">
            <a:avLst/>
          </a:prstGeom>
          <a:solidFill>
            <a:srgbClr val="D6E5F2"/>
          </a:solidFill>
          <a:ln w="254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2400"/>
              <a:t>User goes to Additional Services and clicks on the link for EPS.</a:t>
            </a:r>
          </a:p>
        </p:txBody>
      </p:sp>
      <p:cxnSp>
        <p:nvCxnSpPr>
          <p:cNvPr id="9" name="Straight Arrow Connector 8">
            <a:extLst>
              <a:ext uri="{FF2B5EF4-FFF2-40B4-BE49-F238E27FC236}">
                <a16:creationId xmlns:a16="http://schemas.microsoft.com/office/drawing/2014/main" id="{C5B71BC4-6C6E-40EA-A4DD-AE92D116D98C}"/>
              </a:ext>
            </a:extLst>
          </p:cNvPr>
          <p:cNvCxnSpPr>
            <a:cxnSpLocks/>
          </p:cNvCxnSpPr>
          <p:nvPr/>
        </p:nvCxnSpPr>
        <p:spPr bwMode="auto">
          <a:xfrm flipV="1">
            <a:off x="7870553" y="5172162"/>
            <a:ext cx="466997" cy="2"/>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a16="http://schemas.microsoft.com/office/drawing/2014/main" id="{DD069A0B-AD12-4FB5-AE7C-2E926DEE0F77}"/>
              </a:ext>
            </a:extLst>
          </p:cNvPr>
          <p:cNvSpPr txBox="1"/>
          <p:nvPr/>
        </p:nvSpPr>
        <p:spPr>
          <a:xfrm>
            <a:off x="8445500" y="4571998"/>
            <a:ext cx="3314700" cy="1200329"/>
          </a:xfrm>
          <a:prstGeom prst="rect">
            <a:avLst/>
          </a:prstGeom>
          <a:solidFill>
            <a:srgbClr val="D6E5F2"/>
          </a:solidFill>
          <a:ln w="254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2400"/>
              <a:t>The user is now in the EPS application and has left the BCG.</a:t>
            </a:r>
          </a:p>
        </p:txBody>
      </p:sp>
    </p:spTree>
    <p:extLst>
      <p:ext uri="{BB962C8B-B14F-4D97-AF65-F5344CB8AC3E}">
        <p14:creationId xmlns:p14="http://schemas.microsoft.com/office/powerpoint/2010/main" val="2272870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07FE118-314A-4223-B05B-5C4E4BB71E5D}"/>
              </a:ext>
            </a:extLst>
          </p:cNvPr>
          <p:cNvSpPr txBox="1"/>
          <p:nvPr/>
        </p:nvSpPr>
        <p:spPr>
          <a:xfrm>
            <a:off x="379754" y="1330619"/>
            <a:ext cx="5182166" cy="5324535"/>
          </a:xfrm>
          <a:prstGeom prst="rect">
            <a:avLst/>
          </a:prstGeom>
          <a:noFill/>
        </p:spPr>
        <p:txBody>
          <a:bodyPr wrap="square" rtlCol="0">
            <a:spAutoFit/>
          </a:bodyPr>
          <a:lstStyle/>
          <a:p>
            <a:r>
              <a:rPr lang="en-US" sz="2000" b="1"/>
              <a:t>Commonly used services </a:t>
            </a:r>
            <a:r>
              <a:rPr lang="en-US" sz="2000"/>
              <a:t>:</a:t>
            </a:r>
          </a:p>
          <a:p>
            <a:pPr marL="285750" indent="-285750">
              <a:buFont typeface="Wingdings" panose="05000000000000000000" pitchFamily="2" charset="2"/>
              <a:buChar char="ü"/>
            </a:pPr>
            <a:r>
              <a:rPr lang="en-US" sz="2000"/>
              <a:t>Click-N-Ship</a:t>
            </a:r>
            <a:r>
              <a:rPr lang="en-US" sz="2000" baseline="30000"/>
              <a:t>® </a:t>
            </a:r>
            <a:r>
              <a:rPr lang="en-US" sz="2000"/>
              <a:t>Business Pro</a:t>
            </a:r>
          </a:p>
          <a:p>
            <a:pPr marL="285750" indent="-285750">
              <a:buFont typeface="Wingdings" panose="05000000000000000000" pitchFamily="2" charset="2"/>
              <a:buChar char="ü"/>
            </a:pPr>
            <a:r>
              <a:rPr lang="en-US" sz="2000"/>
              <a:t>Dashboard </a:t>
            </a:r>
            <a:r>
              <a:rPr lang="en-US" sz="2000" i="1"/>
              <a:t>PostalOne!</a:t>
            </a:r>
          </a:p>
          <a:p>
            <a:pPr marL="285750" indent="-285750">
              <a:buFont typeface="Wingdings" panose="05000000000000000000" pitchFamily="2" charset="2"/>
              <a:buChar char="ü"/>
            </a:pPr>
            <a:r>
              <a:rPr lang="en-US" sz="2000"/>
              <a:t>eVS</a:t>
            </a:r>
            <a:r>
              <a:rPr lang="en-US" sz="2000" baseline="30000"/>
              <a:t>®</a:t>
            </a:r>
          </a:p>
          <a:p>
            <a:pPr marL="285750" indent="-285750">
              <a:buFont typeface="Wingdings" panose="05000000000000000000" pitchFamily="2" charset="2"/>
              <a:buChar char="ü"/>
            </a:pPr>
            <a:r>
              <a:rPr lang="en-US" sz="2000"/>
              <a:t>Incentive Programs</a:t>
            </a:r>
          </a:p>
          <a:p>
            <a:pPr marL="285750" indent="-285750">
              <a:buFont typeface="Wingdings" panose="05000000000000000000" pitchFamily="2" charset="2"/>
              <a:buChar char="ü"/>
            </a:pPr>
            <a:r>
              <a:rPr lang="en-US" sz="2000"/>
              <a:t>Mailer ID</a:t>
            </a:r>
          </a:p>
          <a:p>
            <a:pPr marL="285750" indent="-285750">
              <a:buFont typeface="Wingdings" panose="05000000000000000000" pitchFamily="2" charset="2"/>
              <a:buChar char="ü"/>
            </a:pPr>
            <a:r>
              <a:rPr lang="en-US" sz="2000"/>
              <a:t>Mailing Reports</a:t>
            </a:r>
          </a:p>
          <a:p>
            <a:pPr marL="285750" indent="-285750">
              <a:buFont typeface="Wingdings" panose="05000000000000000000" pitchFamily="2" charset="2"/>
              <a:buChar char="ü"/>
            </a:pPr>
            <a:r>
              <a:rPr lang="en-US" sz="2000"/>
              <a:t>Manage Permits</a:t>
            </a:r>
          </a:p>
          <a:p>
            <a:pPr marL="285750" indent="-285750">
              <a:buFont typeface="Wingdings" panose="05000000000000000000" pitchFamily="2" charset="2"/>
              <a:buChar char="ü"/>
            </a:pPr>
            <a:r>
              <a:rPr lang="en-US" sz="2000"/>
              <a:t>Online Enrollment</a:t>
            </a:r>
          </a:p>
          <a:p>
            <a:pPr marL="285750" indent="-285750">
              <a:buFont typeface="Wingdings" panose="05000000000000000000" pitchFamily="2" charset="2"/>
              <a:buChar char="ü"/>
            </a:pPr>
            <a:r>
              <a:rPr lang="en-US" sz="2000"/>
              <a:t>Postal Wizard</a:t>
            </a:r>
            <a:r>
              <a:rPr lang="en-US" sz="2000" baseline="30000"/>
              <a:t>®</a:t>
            </a:r>
          </a:p>
          <a:p>
            <a:pPr marL="285750" indent="-285750">
              <a:buFont typeface="Wingdings" panose="05000000000000000000" pitchFamily="2" charset="2"/>
              <a:buChar char="ü"/>
            </a:pPr>
            <a:r>
              <a:rPr lang="en-US" sz="2000"/>
              <a:t>Premium Forwarding Service (PFS) -Commercial</a:t>
            </a:r>
          </a:p>
          <a:p>
            <a:pPr marL="285750" indent="-285750">
              <a:buFont typeface="Wingdings" panose="05000000000000000000" pitchFamily="2" charset="2"/>
              <a:buChar char="ü"/>
            </a:pPr>
            <a:r>
              <a:rPr lang="en-US" sz="2000"/>
              <a:t>Premium Forwarding Service (PFS) – Local</a:t>
            </a:r>
          </a:p>
          <a:p>
            <a:pPr marL="285750" indent="-285750">
              <a:buFont typeface="Wingdings" panose="05000000000000000000" pitchFamily="2" charset="2"/>
              <a:buChar char="ü"/>
            </a:pPr>
            <a:r>
              <a:rPr lang="en-US" sz="2000"/>
              <a:t>USPS Package Intercept</a:t>
            </a:r>
          </a:p>
          <a:p>
            <a:pPr marL="285750" indent="-285750">
              <a:buFont typeface="Wingdings" panose="05000000000000000000" pitchFamily="2" charset="2"/>
              <a:buChar char="ü"/>
            </a:pPr>
            <a:r>
              <a:rPr lang="en-US" sz="2000"/>
              <a:t>USPS Ship Account Management (formerly PPC)</a:t>
            </a:r>
          </a:p>
        </p:txBody>
      </p:sp>
      <p:sp>
        <p:nvSpPr>
          <p:cNvPr id="2" name="Slide Number Placeholder 1">
            <a:extLst>
              <a:ext uri="{FF2B5EF4-FFF2-40B4-BE49-F238E27FC236}">
                <a16:creationId xmlns:a16="http://schemas.microsoft.com/office/drawing/2014/main" id="{6806BA08-CFCE-4E92-BE62-5474F6F50523}"/>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20</a:t>
            </a:fld>
            <a:endParaRPr lang="en-US">
              <a:solidFill>
                <a:prstClr val="black">
                  <a:tint val="75000"/>
                </a:prstClr>
              </a:solidFill>
            </a:endParaRPr>
          </a:p>
        </p:txBody>
      </p:sp>
      <p:sp>
        <p:nvSpPr>
          <p:cNvPr id="4" name="Title 2">
            <a:extLst>
              <a:ext uri="{FF2B5EF4-FFF2-40B4-BE49-F238E27FC236}">
                <a16:creationId xmlns:a16="http://schemas.microsoft.com/office/drawing/2014/main" id="{014493DF-D7A6-4B2F-9B86-C4D80A967FE5}"/>
              </a:ext>
            </a:extLst>
          </p:cNvPr>
          <p:cNvSpPr>
            <a:spLocks noGrp="1"/>
          </p:cNvSpPr>
          <p:nvPr>
            <p:ph type="title"/>
          </p:nvPr>
        </p:nvSpPr>
        <p:spPr>
          <a:xfrm>
            <a:off x="0" y="0"/>
            <a:ext cx="3700463" cy="652463"/>
          </a:xfrm>
        </p:spPr>
        <p:txBody>
          <a:bodyPr/>
          <a:lstStyle/>
          <a:p>
            <a:pPr algn="l"/>
            <a:r>
              <a:rPr lang="en-US"/>
              <a:t>Shipping Services</a:t>
            </a:r>
          </a:p>
        </p:txBody>
      </p:sp>
      <p:sp>
        <p:nvSpPr>
          <p:cNvPr id="8" name="Arrow: Right 7">
            <a:extLst>
              <a:ext uri="{FF2B5EF4-FFF2-40B4-BE49-F238E27FC236}">
                <a16:creationId xmlns:a16="http://schemas.microsoft.com/office/drawing/2014/main" id="{13520737-1D53-42DD-8858-1930812D5611}"/>
              </a:ext>
            </a:extLst>
          </p:cNvPr>
          <p:cNvSpPr/>
          <p:nvPr/>
        </p:nvSpPr>
        <p:spPr bwMode="auto">
          <a:xfrm>
            <a:off x="5607350" y="3429000"/>
            <a:ext cx="978408" cy="484632"/>
          </a:xfrm>
          <a:prstGeom prst="rightArrow">
            <a:avLst/>
          </a:prstGeom>
          <a:solidFill>
            <a:srgbClr val="FFFF00"/>
          </a:solid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2" name="Rectangle 11">
            <a:extLst>
              <a:ext uri="{FF2B5EF4-FFF2-40B4-BE49-F238E27FC236}">
                <a16:creationId xmlns:a16="http://schemas.microsoft.com/office/drawing/2014/main" id="{A64494A7-3D66-43AE-8695-C96EDB2E54C2}"/>
              </a:ext>
            </a:extLst>
          </p:cNvPr>
          <p:cNvSpPr/>
          <p:nvPr/>
        </p:nvSpPr>
        <p:spPr bwMode="auto">
          <a:xfrm>
            <a:off x="299047" y="1368095"/>
            <a:ext cx="5057463" cy="5372586"/>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7" name="Picture 6">
            <a:extLst>
              <a:ext uri="{FF2B5EF4-FFF2-40B4-BE49-F238E27FC236}">
                <a16:creationId xmlns:a16="http://schemas.microsoft.com/office/drawing/2014/main" id="{E8884C68-35A0-F2CF-7DF7-6E99D83023D2}"/>
              </a:ext>
            </a:extLst>
          </p:cNvPr>
          <p:cNvPicPr>
            <a:picLocks noChangeAspect="1"/>
          </p:cNvPicPr>
          <p:nvPr/>
        </p:nvPicPr>
        <p:blipFill>
          <a:blip r:embed="rId3"/>
          <a:stretch>
            <a:fillRect/>
          </a:stretch>
        </p:blipFill>
        <p:spPr>
          <a:xfrm>
            <a:off x="6764992" y="955087"/>
            <a:ext cx="4785720" cy="57855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0297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62E69E-A937-4A92-9DA6-1263C446F2E5}"/>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21</a:t>
            </a:fld>
            <a:endParaRPr lang="en-US">
              <a:solidFill>
                <a:prstClr val="black">
                  <a:tint val="75000"/>
                </a:prstClr>
              </a:solidFill>
            </a:endParaRPr>
          </a:p>
        </p:txBody>
      </p:sp>
      <p:sp>
        <p:nvSpPr>
          <p:cNvPr id="3" name="Title 2">
            <a:extLst>
              <a:ext uri="{FF2B5EF4-FFF2-40B4-BE49-F238E27FC236}">
                <a16:creationId xmlns:a16="http://schemas.microsoft.com/office/drawing/2014/main" id="{091D78B2-EE25-4CA9-B9A3-070BB7E3712C}"/>
              </a:ext>
            </a:extLst>
          </p:cNvPr>
          <p:cNvSpPr>
            <a:spLocks noGrp="1"/>
          </p:cNvSpPr>
          <p:nvPr>
            <p:ph type="title"/>
          </p:nvPr>
        </p:nvSpPr>
        <p:spPr>
          <a:xfrm>
            <a:off x="0" y="21057"/>
            <a:ext cx="3700723" cy="651733"/>
          </a:xfrm>
        </p:spPr>
        <p:txBody>
          <a:bodyPr/>
          <a:lstStyle/>
          <a:p>
            <a:pPr algn="l"/>
            <a:r>
              <a:rPr lang="en-US"/>
              <a:t>Additional Services</a:t>
            </a:r>
          </a:p>
        </p:txBody>
      </p:sp>
      <p:sp>
        <p:nvSpPr>
          <p:cNvPr id="8" name="Arrow: Right 7">
            <a:extLst>
              <a:ext uri="{FF2B5EF4-FFF2-40B4-BE49-F238E27FC236}">
                <a16:creationId xmlns:a16="http://schemas.microsoft.com/office/drawing/2014/main" id="{19549197-A81C-43A7-A0F5-91CE69CC57CA}"/>
              </a:ext>
            </a:extLst>
          </p:cNvPr>
          <p:cNvSpPr/>
          <p:nvPr/>
        </p:nvSpPr>
        <p:spPr bwMode="auto">
          <a:xfrm>
            <a:off x="4170212" y="3653864"/>
            <a:ext cx="978408" cy="484632"/>
          </a:xfrm>
          <a:prstGeom prst="rightArrow">
            <a:avLst/>
          </a:prstGeom>
          <a:solidFill>
            <a:srgbClr val="FFFF00"/>
          </a:solid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1" name="Rectangle 10">
            <a:extLst>
              <a:ext uri="{FF2B5EF4-FFF2-40B4-BE49-F238E27FC236}">
                <a16:creationId xmlns:a16="http://schemas.microsoft.com/office/drawing/2014/main" id="{DB0B834F-D55B-43BB-9F2C-F2B22E41FEA8}"/>
              </a:ext>
            </a:extLst>
          </p:cNvPr>
          <p:cNvSpPr/>
          <p:nvPr/>
        </p:nvSpPr>
        <p:spPr bwMode="auto">
          <a:xfrm>
            <a:off x="546689" y="2091781"/>
            <a:ext cx="3406098" cy="4093428"/>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2" name="TextBox 11">
            <a:extLst>
              <a:ext uri="{FF2B5EF4-FFF2-40B4-BE49-F238E27FC236}">
                <a16:creationId xmlns:a16="http://schemas.microsoft.com/office/drawing/2014/main" id="{8EB8EC88-0C1F-4EAF-BB11-E31CD7859B85}"/>
              </a:ext>
            </a:extLst>
          </p:cNvPr>
          <p:cNvSpPr txBox="1"/>
          <p:nvPr/>
        </p:nvSpPr>
        <p:spPr>
          <a:xfrm>
            <a:off x="569028" y="2091782"/>
            <a:ext cx="3451958" cy="4093428"/>
          </a:xfrm>
          <a:prstGeom prst="rect">
            <a:avLst/>
          </a:prstGeom>
          <a:noFill/>
        </p:spPr>
        <p:txBody>
          <a:bodyPr wrap="square" rtlCol="0">
            <a:spAutoFit/>
          </a:bodyPr>
          <a:lstStyle/>
          <a:p>
            <a:r>
              <a:rPr lang="en-US" sz="2000" b="1"/>
              <a:t>Commonly used services </a:t>
            </a:r>
            <a:r>
              <a:rPr lang="en-US" sz="2000"/>
              <a:t>:</a:t>
            </a:r>
          </a:p>
          <a:p>
            <a:pPr marL="285750" indent="-285750">
              <a:buFont typeface="Wingdings" panose="05000000000000000000" pitchFamily="2" charset="2"/>
              <a:buChar char="ü"/>
            </a:pPr>
            <a:r>
              <a:rPr lang="en-US" sz="2000"/>
              <a:t>Enterprise Payment System</a:t>
            </a:r>
          </a:p>
          <a:p>
            <a:pPr marL="285750" indent="-285750">
              <a:buFont typeface="Wingdings" panose="05000000000000000000" pitchFamily="2" charset="2"/>
              <a:buChar char="ü"/>
            </a:pPr>
            <a:r>
              <a:rPr lang="en-US" sz="2000"/>
              <a:t>Enterprise PO (</a:t>
            </a:r>
            <a:r>
              <a:rPr lang="en-US" sz="2000" err="1"/>
              <a:t>ePOBOL</a:t>
            </a:r>
            <a:r>
              <a:rPr lang="en-US" sz="2000"/>
              <a:t>)</a:t>
            </a:r>
          </a:p>
          <a:p>
            <a:pPr marL="285750" indent="-285750">
              <a:buFont typeface="Wingdings" panose="05000000000000000000" pitchFamily="2" charset="2"/>
              <a:buChar char="ü"/>
            </a:pPr>
            <a:r>
              <a:rPr lang="en-US" sz="2000"/>
              <a:t>Informed Delivery</a:t>
            </a:r>
            <a:r>
              <a:rPr lang="en-US" sz="2000" baseline="30000"/>
              <a:t>® </a:t>
            </a:r>
            <a:r>
              <a:rPr lang="en-US" sz="2000"/>
              <a:t>Campaign Portal</a:t>
            </a:r>
            <a:endParaRPr lang="en-US" sz="2000" baseline="30000"/>
          </a:p>
          <a:p>
            <a:pPr marL="285750" indent="-285750">
              <a:buFont typeface="Wingdings" panose="05000000000000000000" pitchFamily="2" charset="2"/>
              <a:buChar char="ü"/>
            </a:pPr>
            <a:r>
              <a:rPr lang="en-US" sz="2000"/>
              <a:t>Intelligent Mail</a:t>
            </a:r>
            <a:r>
              <a:rPr lang="en-US" sz="2000" baseline="30000"/>
              <a:t>®</a:t>
            </a:r>
            <a:r>
              <a:rPr lang="en-US" sz="2000"/>
              <a:t> Services</a:t>
            </a:r>
          </a:p>
          <a:p>
            <a:pPr marL="285750" indent="-285750">
              <a:buFont typeface="Wingdings" panose="05000000000000000000" pitchFamily="2" charset="2"/>
              <a:buChar char="ü"/>
            </a:pPr>
            <a:r>
              <a:rPr lang="en-US" sz="2000"/>
              <a:t>Mail Transport Equipment Ordering System (MTEOR) </a:t>
            </a:r>
          </a:p>
          <a:p>
            <a:pPr marL="285750" indent="-285750">
              <a:buFont typeface="Wingdings" panose="05000000000000000000" pitchFamily="2" charset="2"/>
              <a:buChar char="ü"/>
            </a:pPr>
            <a:r>
              <a:rPr lang="en-US" sz="2000"/>
              <a:t>Pickup On Demand</a:t>
            </a:r>
          </a:p>
          <a:p>
            <a:pPr marL="285750" indent="-285750">
              <a:buFont typeface="Wingdings" panose="05000000000000000000" pitchFamily="2" charset="2"/>
              <a:buChar char="ü"/>
            </a:pPr>
            <a:r>
              <a:rPr lang="en-US" sz="2000" err="1"/>
              <a:t>StampsNow</a:t>
            </a:r>
            <a:r>
              <a:rPr lang="en-US" sz="2000"/>
              <a:t> Commercial Postal Store</a:t>
            </a:r>
          </a:p>
        </p:txBody>
      </p:sp>
      <p:pic>
        <p:nvPicPr>
          <p:cNvPr id="5" name="Picture 4">
            <a:extLst>
              <a:ext uri="{FF2B5EF4-FFF2-40B4-BE49-F238E27FC236}">
                <a16:creationId xmlns:a16="http://schemas.microsoft.com/office/drawing/2014/main" id="{109FAF6E-025F-D59C-64E6-57782633DB55}"/>
              </a:ext>
            </a:extLst>
          </p:cNvPr>
          <p:cNvPicPr>
            <a:picLocks noChangeAspect="1"/>
          </p:cNvPicPr>
          <p:nvPr/>
        </p:nvPicPr>
        <p:blipFill>
          <a:blip r:embed="rId3"/>
          <a:stretch>
            <a:fillRect/>
          </a:stretch>
        </p:blipFill>
        <p:spPr>
          <a:xfrm>
            <a:off x="5399042" y="1030170"/>
            <a:ext cx="6040105" cy="57320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469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B7CE51-62F7-41DE-AD1A-8375199358CD}"/>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22</a:t>
            </a:fld>
            <a:endParaRPr lang="en-US">
              <a:solidFill>
                <a:prstClr val="black">
                  <a:tint val="75000"/>
                </a:prstClr>
              </a:solidFill>
            </a:endParaRPr>
          </a:p>
        </p:txBody>
      </p:sp>
      <p:sp>
        <p:nvSpPr>
          <p:cNvPr id="4" name="Title 2">
            <a:extLst>
              <a:ext uri="{FF2B5EF4-FFF2-40B4-BE49-F238E27FC236}">
                <a16:creationId xmlns:a16="http://schemas.microsoft.com/office/drawing/2014/main" id="{6820B144-272C-4920-AA18-534C1C6923A0}"/>
              </a:ext>
            </a:extLst>
          </p:cNvPr>
          <p:cNvSpPr>
            <a:spLocks noGrp="1"/>
          </p:cNvSpPr>
          <p:nvPr>
            <p:ph type="title"/>
          </p:nvPr>
        </p:nvSpPr>
        <p:spPr>
          <a:xfrm>
            <a:off x="1" y="1"/>
            <a:ext cx="3919538" cy="762000"/>
          </a:xfrm>
        </p:spPr>
        <p:txBody>
          <a:bodyPr>
            <a:normAutofit/>
          </a:bodyPr>
          <a:lstStyle/>
          <a:p>
            <a:pPr algn="l"/>
            <a:r>
              <a:rPr lang="en-US"/>
              <a:t> Manage Profile </a:t>
            </a:r>
          </a:p>
        </p:txBody>
      </p:sp>
      <p:pic>
        <p:nvPicPr>
          <p:cNvPr id="5" name="Picture 4">
            <a:extLst>
              <a:ext uri="{FF2B5EF4-FFF2-40B4-BE49-F238E27FC236}">
                <a16:creationId xmlns:a16="http://schemas.microsoft.com/office/drawing/2014/main" id="{99F389BD-5337-4D94-B227-7AEEE8ECA0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49589" y="1460242"/>
            <a:ext cx="7243709" cy="5016758"/>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0D09ACE4-2030-466E-89D9-8873DF458514}"/>
              </a:ext>
            </a:extLst>
          </p:cNvPr>
          <p:cNvSpPr txBox="1"/>
          <p:nvPr/>
        </p:nvSpPr>
        <p:spPr>
          <a:xfrm>
            <a:off x="219075" y="1460242"/>
            <a:ext cx="5038725" cy="5016758"/>
          </a:xfrm>
          <a:prstGeom prst="rect">
            <a:avLst/>
          </a:prstGeom>
          <a:noFill/>
        </p:spPr>
        <p:txBody>
          <a:bodyPr wrap="square" rtlCol="0">
            <a:spAutoFit/>
          </a:bodyPr>
          <a:lstStyle/>
          <a:p>
            <a:r>
              <a:rPr lang="en-US" sz="2000" b="1"/>
              <a:t>1.  User Details – Edit</a:t>
            </a:r>
          </a:p>
          <a:p>
            <a:pPr marL="742950" lvl="1" indent="-285750">
              <a:buFont typeface="Arial" panose="020B0604020202020204" pitchFamily="34" charset="0"/>
              <a:buChar char="•"/>
            </a:pPr>
            <a:r>
              <a:rPr lang="en-US" sz="2000"/>
              <a:t>Contact info</a:t>
            </a:r>
          </a:p>
          <a:p>
            <a:pPr marL="742950" lvl="1" indent="-285750">
              <a:buFont typeface="Arial" panose="020B0604020202020204" pitchFamily="34" charset="0"/>
              <a:buChar char="•"/>
            </a:pPr>
            <a:r>
              <a:rPr lang="en-US" sz="2000"/>
              <a:t>Change password</a:t>
            </a:r>
          </a:p>
          <a:p>
            <a:pPr marL="742950" lvl="1" indent="-285750">
              <a:buFont typeface="Arial" panose="020B0604020202020204" pitchFamily="34" charset="0"/>
              <a:buChar char="•"/>
            </a:pPr>
            <a:r>
              <a:rPr lang="en-US" sz="2000"/>
              <a:t>Update business address</a:t>
            </a:r>
          </a:p>
          <a:p>
            <a:pPr marL="742950" lvl="1" indent="-285750">
              <a:buFont typeface="Arial" panose="020B0604020202020204" pitchFamily="34" charset="0"/>
              <a:buChar char="•"/>
            </a:pPr>
            <a:r>
              <a:rPr lang="en-US" sz="2000"/>
              <a:t>Change BCG home location</a:t>
            </a:r>
          </a:p>
          <a:p>
            <a:pPr marL="742950" lvl="1" indent="-285750">
              <a:buFont typeface="Arial" panose="020B0604020202020204" pitchFamily="34" charset="0"/>
              <a:buChar char="•"/>
            </a:pPr>
            <a:r>
              <a:rPr lang="en-US" sz="2000"/>
              <a:t>Remove business locations</a:t>
            </a:r>
          </a:p>
          <a:p>
            <a:endParaRPr lang="en-US" sz="2000"/>
          </a:p>
          <a:p>
            <a:r>
              <a:rPr lang="en-US" sz="2000" b="1"/>
              <a:t>2.  Favorites Services – Edit (10)</a:t>
            </a:r>
          </a:p>
          <a:p>
            <a:endParaRPr lang="en-US" sz="2000" b="1"/>
          </a:p>
          <a:p>
            <a:r>
              <a:rPr lang="en-US" sz="2000" b="1"/>
              <a:t>3.  Home Business Location</a:t>
            </a:r>
          </a:p>
          <a:p>
            <a:pPr marL="742950" lvl="1" indent="-285750">
              <a:buFont typeface="Arial" panose="020B0604020202020204" pitchFamily="34" charset="0"/>
              <a:buChar char="•"/>
            </a:pPr>
            <a:r>
              <a:rPr lang="en-US" sz="2000"/>
              <a:t>View Mailer IDs</a:t>
            </a:r>
          </a:p>
          <a:p>
            <a:pPr marL="742950" lvl="1" indent="-285750">
              <a:buFont typeface="Arial" panose="020B0604020202020204" pitchFamily="34" charset="0"/>
              <a:buChar char="•"/>
            </a:pPr>
            <a:r>
              <a:rPr lang="en-US" sz="2000"/>
              <a:t>Add Business Location</a:t>
            </a:r>
          </a:p>
          <a:p>
            <a:endParaRPr lang="en-US" sz="2000"/>
          </a:p>
          <a:p>
            <a:r>
              <a:rPr lang="en-US" sz="2000" b="1"/>
              <a:t>4.  Mail Service Providers</a:t>
            </a:r>
          </a:p>
          <a:p>
            <a:pPr marL="742950" lvl="1" indent="-285750">
              <a:buFont typeface="Arial" panose="020B0604020202020204" pitchFamily="34" charset="0"/>
              <a:buChar char="•"/>
            </a:pPr>
            <a:r>
              <a:rPr lang="en-US" sz="2000"/>
              <a:t>Get MID/CRIDs</a:t>
            </a:r>
          </a:p>
          <a:p>
            <a:pPr marL="742950" lvl="1" indent="-285750">
              <a:buFont typeface="Arial" panose="020B0604020202020204" pitchFamily="34" charset="0"/>
              <a:buChar char="•"/>
            </a:pPr>
            <a:r>
              <a:rPr lang="en-US" sz="2000"/>
              <a:t>Customer Validation Tool</a:t>
            </a:r>
          </a:p>
        </p:txBody>
      </p:sp>
      <p:sp>
        <p:nvSpPr>
          <p:cNvPr id="11" name="Heptagon 10">
            <a:extLst>
              <a:ext uri="{FF2B5EF4-FFF2-40B4-BE49-F238E27FC236}">
                <a16:creationId xmlns:a16="http://schemas.microsoft.com/office/drawing/2014/main" id="{AE236FC8-4DB1-4A7A-87EB-B8BBC90635A9}"/>
              </a:ext>
            </a:extLst>
          </p:cNvPr>
          <p:cNvSpPr/>
          <p:nvPr/>
        </p:nvSpPr>
        <p:spPr bwMode="auto">
          <a:xfrm>
            <a:off x="10689366" y="2518524"/>
            <a:ext cx="654777" cy="588046"/>
          </a:xfrm>
          <a:prstGeom prst="heptagon">
            <a:avLst/>
          </a:prstGeom>
          <a:solidFill>
            <a:srgbClr val="FFFF00"/>
          </a:solidFill>
          <a:ln w="28575"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a:latin typeface="Arial" charset="0"/>
                <a:ea typeface="ヒラギノ角ゴ Pro W3" pitchFamily="1" charset="-128"/>
              </a:rPr>
              <a:t>2</a:t>
            </a:r>
            <a:endParaRPr kumimoji="0" lang="en-US" sz="2000" b="1" i="0" u="none" strike="noStrike" cap="none" normalizeH="0" baseline="0">
              <a:ln>
                <a:noFill/>
              </a:ln>
              <a:solidFill>
                <a:schemeClr val="tx1"/>
              </a:solidFill>
              <a:effectLst/>
              <a:latin typeface="Arial" charset="0"/>
              <a:ea typeface="ヒラギノ角ゴ Pro W3" pitchFamily="1" charset="-128"/>
            </a:endParaRPr>
          </a:p>
        </p:txBody>
      </p:sp>
      <p:sp>
        <p:nvSpPr>
          <p:cNvPr id="12" name="Heptagon 11">
            <a:extLst>
              <a:ext uri="{FF2B5EF4-FFF2-40B4-BE49-F238E27FC236}">
                <a16:creationId xmlns:a16="http://schemas.microsoft.com/office/drawing/2014/main" id="{236E0430-BB7B-43B7-852C-2DA4D0F73899}"/>
              </a:ext>
            </a:extLst>
          </p:cNvPr>
          <p:cNvSpPr/>
          <p:nvPr/>
        </p:nvSpPr>
        <p:spPr bwMode="auto">
          <a:xfrm>
            <a:off x="6430401" y="5301325"/>
            <a:ext cx="654777" cy="588046"/>
          </a:xfrm>
          <a:prstGeom prst="heptagon">
            <a:avLst/>
          </a:prstGeom>
          <a:solidFill>
            <a:srgbClr val="FFFF00"/>
          </a:solidFill>
          <a:ln w="28575"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ヒラギノ角ゴ Pro W3" pitchFamily="1" charset="-128"/>
              </a:rPr>
              <a:t>3</a:t>
            </a:r>
          </a:p>
        </p:txBody>
      </p:sp>
      <p:sp>
        <p:nvSpPr>
          <p:cNvPr id="13" name="Heptagon 12">
            <a:extLst>
              <a:ext uri="{FF2B5EF4-FFF2-40B4-BE49-F238E27FC236}">
                <a16:creationId xmlns:a16="http://schemas.microsoft.com/office/drawing/2014/main" id="{9607D50F-7141-4BEB-B08C-DE891C11BAE4}"/>
              </a:ext>
            </a:extLst>
          </p:cNvPr>
          <p:cNvSpPr/>
          <p:nvPr/>
        </p:nvSpPr>
        <p:spPr bwMode="auto">
          <a:xfrm>
            <a:off x="10117932" y="3968621"/>
            <a:ext cx="654777" cy="588046"/>
          </a:xfrm>
          <a:prstGeom prst="heptagon">
            <a:avLst/>
          </a:prstGeom>
          <a:solidFill>
            <a:srgbClr val="FFFF00"/>
          </a:solidFill>
          <a:ln w="28575"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ヒラギノ角ゴ Pro W3" pitchFamily="1" charset="-128"/>
              </a:rPr>
              <a:t>3</a:t>
            </a:r>
          </a:p>
        </p:txBody>
      </p:sp>
      <p:sp>
        <p:nvSpPr>
          <p:cNvPr id="14" name="Heptagon 13">
            <a:extLst>
              <a:ext uri="{FF2B5EF4-FFF2-40B4-BE49-F238E27FC236}">
                <a16:creationId xmlns:a16="http://schemas.microsoft.com/office/drawing/2014/main" id="{E770A8EC-1E2D-4F81-A7D5-6870F6AEAC51}"/>
              </a:ext>
            </a:extLst>
          </p:cNvPr>
          <p:cNvSpPr/>
          <p:nvPr/>
        </p:nvSpPr>
        <p:spPr bwMode="auto">
          <a:xfrm>
            <a:off x="7241415" y="2680449"/>
            <a:ext cx="654777" cy="588046"/>
          </a:xfrm>
          <a:prstGeom prst="heptagon">
            <a:avLst/>
          </a:prstGeom>
          <a:solidFill>
            <a:srgbClr val="FFFF00"/>
          </a:solidFill>
          <a:ln w="28575"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ヒラギノ角ゴ Pro W3" pitchFamily="1" charset="-128"/>
              </a:rPr>
              <a:t>1</a:t>
            </a:r>
          </a:p>
        </p:txBody>
      </p:sp>
      <p:sp>
        <p:nvSpPr>
          <p:cNvPr id="15" name="Heptagon 14">
            <a:extLst>
              <a:ext uri="{FF2B5EF4-FFF2-40B4-BE49-F238E27FC236}">
                <a16:creationId xmlns:a16="http://schemas.microsoft.com/office/drawing/2014/main" id="{E83AB202-60EE-452E-B65A-A3ED76206BC5}"/>
              </a:ext>
            </a:extLst>
          </p:cNvPr>
          <p:cNvSpPr/>
          <p:nvPr/>
        </p:nvSpPr>
        <p:spPr bwMode="auto">
          <a:xfrm>
            <a:off x="10532698" y="5784018"/>
            <a:ext cx="654777" cy="588046"/>
          </a:xfrm>
          <a:prstGeom prst="heptagon">
            <a:avLst/>
          </a:prstGeom>
          <a:solidFill>
            <a:srgbClr val="FFFF00"/>
          </a:solidFill>
          <a:ln w="28575"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a:latin typeface="Arial" charset="0"/>
                <a:ea typeface="ヒラギノ角ゴ Pro W3" pitchFamily="1" charset="-128"/>
              </a:rPr>
              <a:t>4</a:t>
            </a:r>
            <a:endParaRPr kumimoji="0" lang="en-US" sz="2000" b="1"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952914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A3A7C7-CC93-463E-8AB9-1226D109D69E}"/>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23</a:t>
            </a:fld>
            <a:endParaRPr lang="en-US">
              <a:solidFill>
                <a:prstClr val="black">
                  <a:tint val="75000"/>
                </a:prstClr>
              </a:solidFill>
            </a:endParaRPr>
          </a:p>
        </p:txBody>
      </p:sp>
      <p:sp>
        <p:nvSpPr>
          <p:cNvPr id="3" name="Title 2">
            <a:extLst>
              <a:ext uri="{FF2B5EF4-FFF2-40B4-BE49-F238E27FC236}">
                <a16:creationId xmlns:a16="http://schemas.microsoft.com/office/drawing/2014/main" id="{E3516490-C9E5-46D8-B4C3-18D63CC13B68}"/>
              </a:ext>
            </a:extLst>
          </p:cNvPr>
          <p:cNvSpPr>
            <a:spLocks noGrp="1"/>
          </p:cNvSpPr>
          <p:nvPr>
            <p:ph type="title"/>
          </p:nvPr>
        </p:nvSpPr>
        <p:spPr>
          <a:xfrm>
            <a:off x="1" y="1"/>
            <a:ext cx="3920220" cy="874452"/>
          </a:xfrm>
        </p:spPr>
        <p:txBody>
          <a:bodyPr/>
          <a:lstStyle/>
          <a:p>
            <a:pPr algn="l"/>
            <a:r>
              <a:rPr lang="en-US"/>
              <a:t>Manage Services</a:t>
            </a:r>
          </a:p>
        </p:txBody>
      </p:sp>
      <p:pic>
        <p:nvPicPr>
          <p:cNvPr id="4" name="Picture 3">
            <a:extLst>
              <a:ext uri="{FF2B5EF4-FFF2-40B4-BE49-F238E27FC236}">
                <a16:creationId xmlns:a16="http://schemas.microsoft.com/office/drawing/2014/main" id="{935262C0-8417-4D10-981D-439864D992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46429" y="1524000"/>
            <a:ext cx="5642271" cy="4695825"/>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05B89912-168B-4CEA-A123-B735713AB4BC}"/>
              </a:ext>
            </a:extLst>
          </p:cNvPr>
          <p:cNvSpPr txBox="1"/>
          <p:nvPr/>
        </p:nvSpPr>
        <p:spPr>
          <a:xfrm>
            <a:off x="457200" y="1524000"/>
            <a:ext cx="4648200" cy="3477875"/>
          </a:xfrm>
          <a:prstGeom prst="rect">
            <a:avLst/>
          </a:prstGeom>
          <a:noFill/>
        </p:spPr>
        <p:txBody>
          <a:bodyPr wrap="square" rtlCol="0">
            <a:spAutoFit/>
          </a:bodyPr>
          <a:lstStyle/>
          <a:p>
            <a:r>
              <a:rPr lang="en-US" sz="2000" b="1"/>
              <a:t>Manage Services by Location or Service</a:t>
            </a:r>
            <a:r>
              <a:rPr lang="en-US" sz="2000"/>
              <a:t>.</a:t>
            </a:r>
          </a:p>
          <a:p>
            <a:endParaRPr lang="en-US" sz="2000"/>
          </a:p>
          <a:p>
            <a:pPr marL="342900" indent="-342900">
              <a:buAutoNum type="arabicPeriod"/>
            </a:pPr>
            <a:r>
              <a:rPr lang="en-US" sz="2000"/>
              <a:t>View the status of each service</a:t>
            </a:r>
          </a:p>
          <a:p>
            <a:pPr marL="342900" indent="-342900">
              <a:buAutoNum type="arabicPeriod"/>
            </a:pPr>
            <a:r>
              <a:rPr lang="en-US" sz="2000"/>
              <a:t>Who is the BSA</a:t>
            </a:r>
          </a:p>
          <a:p>
            <a:pPr marL="800100" lvl="1" indent="-342900">
              <a:buFont typeface="+mj-lt"/>
              <a:buAutoNum type="alphaLcPeriod"/>
            </a:pPr>
            <a:r>
              <a:rPr lang="en-US" sz="2000" b="1"/>
              <a:t>You</a:t>
            </a:r>
            <a:r>
              <a:rPr lang="en-US" sz="2000"/>
              <a:t> </a:t>
            </a:r>
          </a:p>
          <a:p>
            <a:pPr marL="800100" lvl="1" indent="-342900">
              <a:buAutoNum type="alphaLcPeriod"/>
            </a:pPr>
            <a:r>
              <a:rPr lang="en-US" sz="2000" b="1"/>
              <a:t>Not You </a:t>
            </a:r>
            <a:r>
              <a:rPr lang="en-US" sz="2000"/>
              <a:t>– click on the hyperlink to see current BSA of Service</a:t>
            </a:r>
          </a:p>
          <a:p>
            <a:pPr marL="342900" indent="-342900">
              <a:buAutoNum type="arabicPeriod" startAt="3"/>
            </a:pPr>
            <a:r>
              <a:rPr lang="en-US" sz="2000"/>
              <a:t>Get Access</a:t>
            </a:r>
          </a:p>
          <a:p>
            <a:pPr lvl="1"/>
            <a:r>
              <a:rPr lang="en-US" sz="2000"/>
              <a:t>a.  Click to </a:t>
            </a:r>
            <a:r>
              <a:rPr lang="en-US" sz="2000" b="1"/>
              <a:t>Get Access</a:t>
            </a:r>
            <a:r>
              <a:rPr lang="en-US" sz="2000"/>
              <a:t> or </a:t>
            </a:r>
            <a:r>
              <a:rPr lang="en-US" sz="2000" b="1"/>
              <a:t>Remove</a:t>
            </a:r>
            <a:r>
              <a:rPr lang="en-US" sz="2000"/>
              <a:t> access to a service</a:t>
            </a:r>
          </a:p>
        </p:txBody>
      </p:sp>
      <p:sp>
        <p:nvSpPr>
          <p:cNvPr id="6" name="Rectangle 5">
            <a:extLst>
              <a:ext uri="{FF2B5EF4-FFF2-40B4-BE49-F238E27FC236}">
                <a16:creationId xmlns:a16="http://schemas.microsoft.com/office/drawing/2014/main" id="{EDA41A99-8904-48FE-AFDF-E46FB63592F1}"/>
              </a:ext>
            </a:extLst>
          </p:cNvPr>
          <p:cNvSpPr/>
          <p:nvPr/>
        </p:nvSpPr>
        <p:spPr bwMode="auto">
          <a:xfrm>
            <a:off x="8185877" y="3193301"/>
            <a:ext cx="584200" cy="332122"/>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7" name="Rectangle 6">
            <a:extLst>
              <a:ext uri="{FF2B5EF4-FFF2-40B4-BE49-F238E27FC236}">
                <a16:creationId xmlns:a16="http://schemas.microsoft.com/office/drawing/2014/main" id="{8DAF006A-37DD-46A6-B9A0-788AA4C51788}"/>
              </a:ext>
            </a:extLst>
          </p:cNvPr>
          <p:cNvSpPr/>
          <p:nvPr/>
        </p:nvSpPr>
        <p:spPr bwMode="auto">
          <a:xfrm>
            <a:off x="9322527" y="3226880"/>
            <a:ext cx="584200" cy="332122"/>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8" name="Rectangle 7">
            <a:extLst>
              <a:ext uri="{FF2B5EF4-FFF2-40B4-BE49-F238E27FC236}">
                <a16:creationId xmlns:a16="http://schemas.microsoft.com/office/drawing/2014/main" id="{F598702F-6865-4E67-9CAF-88DE7D9CEEE6}"/>
              </a:ext>
            </a:extLst>
          </p:cNvPr>
          <p:cNvSpPr/>
          <p:nvPr/>
        </p:nvSpPr>
        <p:spPr bwMode="auto">
          <a:xfrm>
            <a:off x="9377792" y="4665809"/>
            <a:ext cx="584200" cy="332122"/>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9" name="Rectangle 8">
            <a:extLst>
              <a:ext uri="{FF2B5EF4-FFF2-40B4-BE49-F238E27FC236}">
                <a16:creationId xmlns:a16="http://schemas.microsoft.com/office/drawing/2014/main" id="{80F65954-5670-48B0-9548-146ED64D0BC4}"/>
              </a:ext>
            </a:extLst>
          </p:cNvPr>
          <p:cNvSpPr/>
          <p:nvPr/>
        </p:nvSpPr>
        <p:spPr bwMode="auto">
          <a:xfrm>
            <a:off x="10058399" y="4724400"/>
            <a:ext cx="885097" cy="273531"/>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7" name="Rectangle 16">
            <a:extLst>
              <a:ext uri="{FF2B5EF4-FFF2-40B4-BE49-F238E27FC236}">
                <a16:creationId xmlns:a16="http://schemas.microsoft.com/office/drawing/2014/main" id="{92FAAA36-58F4-4873-8079-04993265D665}"/>
              </a:ext>
            </a:extLst>
          </p:cNvPr>
          <p:cNvSpPr/>
          <p:nvPr/>
        </p:nvSpPr>
        <p:spPr bwMode="auto">
          <a:xfrm>
            <a:off x="10058399" y="5044468"/>
            <a:ext cx="885098" cy="289533"/>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0" name="Heptagon 19">
            <a:extLst>
              <a:ext uri="{FF2B5EF4-FFF2-40B4-BE49-F238E27FC236}">
                <a16:creationId xmlns:a16="http://schemas.microsoft.com/office/drawing/2014/main" id="{3C43A08D-6DD5-4335-9ED3-8EA4EA92C1CE}"/>
              </a:ext>
            </a:extLst>
          </p:cNvPr>
          <p:cNvSpPr/>
          <p:nvPr/>
        </p:nvSpPr>
        <p:spPr bwMode="auto">
          <a:xfrm>
            <a:off x="7531100" y="2771316"/>
            <a:ext cx="654777" cy="588046"/>
          </a:xfrm>
          <a:prstGeom prst="heptagon">
            <a:avLst/>
          </a:prstGeom>
          <a:solidFill>
            <a:srgbClr val="FFFF00"/>
          </a:solidFill>
          <a:ln w="28575"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a:latin typeface="Arial" charset="0"/>
                <a:ea typeface="ヒラギノ角ゴ Pro W3" pitchFamily="1" charset="-128"/>
              </a:rPr>
              <a:t>1</a:t>
            </a:r>
            <a:endParaRPr kumimoji="0" lang="en-US" sz="2000" b="1" i="0" u="none" strike="noStrike" cap="none" normalizeH="0" baseline="0">
              <a:ln>
                <a:noFill/>
              </a:ln>
              <a:solidFill>
                <a:schemeClr val="tx1"/>
              </a:solidFill>
              <a:effectLst/>
              <a:latin typeface="Arial" charset="0"/>
              <a:ea typeface="ヒラギノ角ゴ Pro W3" pitchFamily="1" charset="-128"/>
            </a:endParaRPr>
          </a:p>
        </p:txBody>
      </p:sp>
      <p:sp>
        <p:nvSpPr>
          <p:cNvPr id="21" name="Heptagon 20">
            <a:extLst>
              <a:ext uri="{FF2B5EF4-FFF2-40B4-BE49-F238E27FC236}">
                <a16:creationId xmlns:a16="http://schemas.microsoft.com/office/drawing/2014/main" id="{B5D81643-C9FB-4E82-A218-D7502B9A40F7}"/>
              </a:ext>
            </a:extLst>
          </p:cNvPr>
          <p:cNvSpPr/>
          <p:nvPr/>
        </p:nvSpPr>
        <p:spPr bwMode="auto">
          <a:xfrm>
            <a:off x="8844823" y="2643588"/>
            <a:ext cx="654777" cy="588046"/>
          </a:xfrm>
          <a:prstGeom prst="heptagon">
            <a:avLst/>
          </a:prstGeom>
          <a:solidFill>
            <a:srgbClr val="FFFF00"/>
          </a:solidFill>
          <a:ln w="28575"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a:latin typeface="Arial" charset="0"/>
                <a:ea typeface="ヒラギノ角ゴ Pro W3" pitchFamily="1" charset="-128"/>
              </a:rPr>
              <a:t>2</a:t>
            </a:r>
            <a:endParaRPr kumimoji="0" lang="en-US" sz="2000" b="1" i="0" u="none" strike="noStrike" cap="none" normalizeH="0" baseline="0">
              <a:ln>
                <a:noFill/>
              </a:ln>
              <a:solidFill>
                <a:schemeClr val="tx1"/>
              </a:solidFill>
              <a:effectLst/>
              <a:latin typeface="Arial" charset="0"/>
              <a:ea typeface="ヒラギノ角ゴ Pro W3" pitchFamily="1" charset="-128"/>
            </a:endParaRPr>
          </a:p>
        </p:txBody>
      </p:sp>
      <p:sp>
        <p:nvSpPr>
          <p:cNvPr id="22" name="Heptagon 21">
            <a:extLst>
              <a:ext uri="{FF2B5EF4-FFF2-40B4-BE49-F238E27FC236}">
                <a16:creationId xmlns:a16="http://schemas.microsoft.com/office/drawing/2014/main" id="{B88BFB7A-4DCA-4A25-800F-3DD478EC0BD2}"/>
              </a:ext>
            </a:extLst>
          </p:cNvPr>
          <p:cNvSpPr/>
          <p:nvPr/>
        </p:nvSpPr>
        <p:spPr bwMode="auto">
          <a:xfrm>
            <a:off x="8698773" y="4218492"/>
            <a:ext cx="654777" cy="588046"/>
          </a:xfrm>
          <a:prstGeom prst="heptagon">
            <a:avLst/>
          </a:prstGeom>
          <a:solidFill>
            <a:srgbClr val="FFFF00"/>
          </a:solidFill>
          <a:ln w="28575"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a:latin typeface="Arial" charset="0"/>
                <a:ea typeface="ヒラギノ角ゴ Pro W3" pitchFamily="1" charset="-128"/>
              </a:rPr>
              <a:t>2</a:t>
            </a:r>
            <a:endParaRPr kumimoji="0" lang="en-US" sz="2000" b="1" i="0" u="none" strike="noStrike" cap="none" normalizeH="0" baseline="0">
              <a:ln>
                <a:noFill/>
              </a:ln>
              <a:solidFill>
                <a:schemeClr val="tx1"/>
              </a:solidFill>
              <a:effectLst/>
              <a:latin typeface="Arial" charset="0"/>
              <a:ea typeface="ヒラギノ角ゴ Pro W3" pitchFamily="1" charset="-128"/>
            </a:endParaRPr>
          </a:p>
        </p:txBody>
      </p:sp>
      <p:sp>
        <p:nvSpPr>
          <p:cNvPr id="23" name="Heptagon 22">
            <a:extLst>
              <a:ext uri="{FF2B5EF4-FFF2-40B4-BE49-F238E27FC236}">
                <a16:creationId xmlns:a16="http://schemas.microsoft.com/office/drawing/2014/main" id="{C702443F-2AA6-4D2B-8C44-8514F907B877}"/>
              </a:ext>
            </a:extLst>
          </p:cNvPr>
          <p:cNvSpPr/>
          <p:nvPr/>
        </p:nvSpPr>
        <p:spPr bwMode="auto">
          <a:xfrm>
            <a:off x="11004981" y="4188775"/>
            <a:ext cx="654777" cy="588046"/>
          </a:xfrm>
          <a:prstGeom prst="heptagon">
            <a:avLst/>
          </a:prstGeom>
          <a:solidFill>
            <a:srgbClr val="FFFF00"/>
          </a:solidFill>
          <a:ln w="28575"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ヒラギノ角ゴ Pro W3" pitchFamily="1" charset="-128"/>
              </a:rPr>
              <a:t>3</a:t>
            </a:r>
          </a:p>
        </p:txBody>
      </p:sp>
      <p:sp>
        <p:nvSpPr>
          <p:cNvPr id="24" name="Heptagon 23">
            <a:extLst>
              <a:ext uri="{FF2B5EF4-FFF2-40B4-BE49-F238E27FC236}">
                <a16:creationId xmlns:a16="http://schemas.microsoft.com/office/drawing/2014/main" id="{E25B193F-376E-4B52-A2EA-5CDFE657E663}"/>
              </a:ext>
            </a:extLst>
          </p:cNvPr>
          <p:cNvSpPr/>
          <p:nvPr/>
        </p:nvSpPr>
        <p:spPr bwMode="auto">
          <a:xfrm>
            <a:off x="10974952" y="4997931"/>
            <a:ext cx="654777" cy="588046"/>
          </a:xfrm>
          <a:prstGeom prst="heptagon">
            <a:avLst/>
          </a:prstGeom>
          <a:solidFill>
            <a:srgbClr val="FFFF00"/>
          </a:solidFill>
          <a:ln w="28575"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a:latin typeface="Arial" charset="0"/>
                <a:ea typeface="ヒラギノ角ゴ Pro W3" pitchFamily="1" charset="-128"/>
              </a:rPr>
              <a:t>3</a:t>
            </a:r>
            <a:endParaRPr kumimoji="0" lang="en-US" sz="2000" b="1"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683786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E07BAE-23AA-45CB-8BEF-B5806264A041}"/>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24</a:t>
            </a:fld>
            <a:endParaRPr lang="en-US">
              <a:solidFill>
                <a:prstClr val="black">
                  <a:tint val="75000"/>
                </a:prstClr>
              </a:solidFill>
            </a:endParaRPr>
          </a:p>
        </p:txBody>
      </p:sp>
      <p:sp>
        <p:nvSpPr>
          <p:cNvPr id="3" name="Title 2">
            <a:extLst>
              <a:ext uri="{FF2B5EF4-FFF2-40B4-BE49-F238E27FC236}">
                <a16:creationId xmlns:a16="http://schemas.microsoft.com/office/drawing/2014/main" id="{CB1DC517-B5B4-42CD-9B36-0B79AB6C9C70}"/>
              </a:ext>
            </a:extLst>
          </p:cNvPr>
          <p:cNvSpPr>
            <a:spLocks noGrp="1"/>
          </p:cNvSpPr>
          <p:nvPr>
            <p:ph type="title"/>
          </p:nvPr>
        </p:nvSpPr>
        <p:spPr>
          <a:xfrm>
            <a:off x="0" y="1"/>
            <a:ext cx="3920221" cy="874452"/>
          </a:xfrm>
        </p:spPr>
        <p:txBody>
          <a:bodyPr/>
          <a:lstStyle/>
          <a:p>
            <a:pPr algn="l"/>
            <a:r>
              <a:rPr lang="en-US"/>
              <a:t>Manage Locations</a:t>
            </a:r>
          </a:p>
        </p:txBody>
      </p:sp>
      <p:pic>
        <p:nvPicPr>
          <p:cNvPr id="4" name="Picture 3">
            <a:extLst>
              <a:ext uri="{FF2B5EF4-FFF2-40B4-BE49-F238E27FC236}">
                <a16:creationId xmlns:a16="http://schemas.microsoft.com/office/drawing/2014/main" id="{F46A683B-B4BB-40D1-ACC8-366B1A2033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83545" y="1369921"/>
            <a:ext cx="7594105" cy="4891419"/>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79DC37D4-7776-4808-9CC4-02794D2087B2}"/>
              </a:ext>
            </a:extLst>
          </p:cNvPr>
          <p:cNvSpPr txBox="1"/>
          <p:nvPr/>
        </p:nvSpPr>
        <p:spPr>
          <a:xfrm>
            <a:off x="199025" y="1676400"/>
            <a:ext cx="3438103" cy="3477875"/>
          </a:xfrm>
          <a:prstGeom prst="rect">
            <a:avLst/>
          </a:prstGeom>
          <a:noFill/>
        </p:spPr>
        <p:txBody>
          <a:bodyPr wrap="square" rtlCol="0">
            <a:spAutoFit/>
          </a:bodyPr>
          <a:lstStyle/>
          <a:p>
            <a:pPr marL="457200" indent="-457200">
              <a:buFont typeface="+mj-lt"/>
              <a:buAutoNum type="arabicPeriod"/>
            </a:pPr>
            <a:r>
              <a:rPr lang="en-US" sz="2000"/>
              <a:t>Allows for additional business locations to be added to BCG</a:t>
            </a:r>
          </a:p>
          <a:p>
            <a:pPr marL="457200" indent="-457200">
              <a:buFont typeface="+mj-lt"/>
              <a:buAutoNum type="arabicPeriod"/>
            </a:pPr>
            <a:endParaRPr lang="en-US" sz="2000"/>
          </a:p>
          <a:p>
            <a:pPr marL="457200" indent="-457200">
              <a:buFont typeface="+mj-lt"/>
              <a:buAutoNum type="arabicPeriod"/>
            </a:pPr>
            <a:r>
              <a:rPr lang="en-US" sz="2000"/>
              <a:t>BSA can also edit a business affiliation address or MSP designation</a:t>
            </a:r>
          </a:p>
          <a:p>
            <a:pPr marL="457200" indent="-457200">
              <a:buFont typeface="+mj-lt"/>
              <a:buAutoNum type="arabicPeriod"/>
            </a:pPr>
            <a:endParaRPr lang="en-US" sz="2000"/>
          </a:p>
          <a:p>
            <a:pPr marL="457200" indent="-457200">
              <a:buFont typeface="+mj-lt"/>
              <a:buAutoNum type="arabicPeriod"/>
            </a:pPr>
            <a:r>
              <a:rPr lang="en-US" sz="2000"/>
              <a:t>BSA can also Edit the BCG Home Location</a:t>
            </a:r>
          </a:p>
        </p:txBody>
      </p:sp>
      <p:sp>
        <p:nvSpPr>
          <p:cNvPr id="6" name="Rectangle 5">
            <a:extLst>
              <a:ext uri="{FF2B5EF4-FFF2-40B4-BE49-F238E27FC236}">
                <a16:creationId xmlns:a16="http://schemas.microsoft.com/office/drawing/2014/main" id="{AB3BBE38-17CA-490F-AC3C-F66481144498}"/>
              </a:ext>
            </a:extLst>
          </p:cNvPr>
          <p:cNvSpPr/>
          <p:nvPr/>
        </p:nvSpPr>
        <p:spPr bwMode="auto">
          <a:xfrm>
            <a:off x="10127523" y="2214469"/>
            <a:ext cx="1143000" cy="5334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7" name="Rectangle 6">
            <a:extLst>
              <a:ext uri="{FF2B5EF4-FFF2-40B4-BE49-F238E27FC236}">
                <a16:creationId xmlns:a16="http://schemas.microsoft.com/office/drawing/2014/main" id="{7A4956C2-D589-4D3B-B2FD-02CB92AFEA22}"/>
              </a:ext>
            </a:extLst>
          </p:cNvPr>
          <p:cNvSpPr/>
          <p:nvPr/>
        </p:nvSpPr>
        <p:spPr bwMode="auto">
          <a:xfrm>
            <a:off x="10085717" y="3806014"/>
            <a:ext cx="1143000" cy="1962149"/>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4" name="Heptagon 13">
            <a:extLst>
              <a:ext uri="{FF2B5EF4-FFF2-40B4-BE49-F238E27FC236}">
                <a16:creationId xmlns:a16="http://schemas.microsoft.com/office/drawing/2014/main" id="{A67152AE-455E-49F2-9E2A-BC7CEE49B1D1}"/>
              </a:ext>
            </a:extLst>
          </p:cNvPr>
          <p:cNvSpPr/>
          <p:nvPr/>
        </p:nvSpPr>
        <p:spPr bwMode="auto">
          <a:xfrm>
            <a:off x="9556023" y="1828800"/>
            <a:ext cx="654777" cy="588046"/>
          </a:xfrm>
          <a:prstGeom prst="heptagon">
            <a:avLst/>
          </a:prstGeom>
          <a:solidFill>
            <a:srgbClr val="FFFF00"/>
          </a:solidFill>
          <a:ln w="28575"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a:latin typeface="Arial" charset="0"/>
                <a:ea typeface="ヒラギノ角ゴ Pro W3" pitchFamily="1" charset="-128"/>
              </a:rPr>
              <a:t>1</a:t>
            </a:r>
            <a:endParaRPr kumimoji="0" lang="en-US" sz="2000" b="1" i="0" u="none" strike="noStrike" cap="none" normalizeH="0" baseline="0">
              <a:ln>
                <a:noFill/>
              </a:ln>
              <a:solidFill>
                <a:schemeClr val="tx1"/>
              </a:solidFill>
              <a:effectLst/>
              <a:latin typeface="Arial" charset="0"/>
              <a:ea typeface="ヒラギノ角ゴ Pro W3" pitchFamily="1" charset="-128"/>
            </a:endParaRPr>
          </a:p>
        </p:txBody>
      </p:sp>
      <p:sp>
        <p:nvSpPr>
          <p:cNvPr id="15" name="Heptagon 14">
            <a:extLst>
              <a:ext uri="{FF2B5EF4-FFF2-40B4-BE49-F238E27FC236}">
                <a16:creationId xmlns:a16="http://schemas.microsoft.com/office/drawing/2014/main" id="{5125D882-C2CC-4D2C-BA0F-113B53C73F5F}"/>
              </a:ext>
            </a:extLst>
          </p:cNvPr>
          <p:cNvSpPr/>
          <p:nvPr/>
        </p:nvSpPr>
        <p:spPr bwMode="auto">
          <a:xfrm>
            <a:off x="9556023" y="3484517"/>
            <a:ext cx="654777" cy="588046"/>
          </a:xfrm>
          <a:prstGeom prst="heptagon">
            <a:avLst/>
          </a:prstGeom>
          <a:solidFill>
            <a:srgbClr val="FFFF00"/>
          </a:solidFill>
          <a:ln w="28575"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ヒラギノ角ゴ Pro W3" pitchFamily="1" charset="-128"/>
              </a:rPr>
              <a:t>2</a:t>
            </a:r>
          </a:p>
        </p:txBody>
      </p:sp>
      <p:sp>
        <p:nvSpPr>
          <p:cNvPr id="9" name="TextBox 8">
            <a:extLst>
              <a:ext uri="{FF2B5EF4-FFF2-40B4-BE49-F238E27FC236}">
                <a16:creationId xmlns:a16="http://schemas.microsoft.com/office/drawing/2014/main" id="{C69D90CD-F57B-436E-BB4F-F31E2C981502}"/>
              </a:ext>
            </a:extLst>
          </p:cNvPr>
          <p:cNvSpPr txBox="1"/>
          <p:nvPr/>
        </p:nvSpPr>
        <p:spPr>
          <a:xfrm>
            <a:off x="4343400" y="4401981"/>
            <a:ext cx="1143000" cy="246219"/>
          </a:xfrm>
          <a:prstGeom prst="rect">
            <a:avLst/>
          </a:prstGeom>
          <a:solidFill>
            <a:schemeClr val="bg1"/>
          </a:solidFill>
        </p:spPr>
        <p:txBody>
          <a:bodyPr wrap="square" rtlCol="0" anchor="ctr" anchorCtr="0">
            <a:spAutoFit/>
          </a:bodyPr>
          <a:lstStyle/>
          <a:p>
            <a:r>
              <a:rPr lang="en-US" sz="800"/>
              <a:t>123 Main St</a:t>
            </a:r>
            <a:r>
              <a:rPr lang="en-US" sz="1000"/>
              <a:t>.</a:t>
            </a:r>
          </a:p>
        </p:txBody>
      </p:sp>
      <p:sp>
        <p:nvSpPr>
          <p:cNvPr id="10" name="Rectangle 9">
            <a:extLst>
              <a:ext uri="{FF2B5EF4-FFF2-40B4-BE49-F238E27FC236}">
                <a16:creationId xmlns:a16="http://schemas.microsoft.com/office/drawing/2014/main" id="{170531FD-56EF-4A5F-98F5-9FD9B7255475}"/>
              </a:ext>
            </a:extLst>
          </p:cNvPr>
          <p:cNvSpPr/>
          <p:nvPr/>
        </p:nvSpPr>
        <p:spPr bwMode="auto">
          <a:xfrm>
            <a:off x="8111220" y="5715001"/>
            <a:ext cx="346980" cy="1523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7" name="Rectangle 16">
            <a:extLst>
              <a:ext uri="{FF2B5EF4-FFF2-40B4-BE49-F238E27FC236}">
                <a16:creationId xmlns:a16="http://schemas.microsoft.com/office/drawing/2014/main" id="{C1752D67-6508-4754-96F7-03AF1B3E806C}"/>
              </a:ext>
            </a:extLst>
          </p:cNvPr>
          <p:cNvSpPr/>
          <p:nvPr/>
        </p:nvSpPr>
        <p:spPr bwMode="auto">
          <a:xfrm>
            <a:off x="8111220" y="4343400"/>
            <a:ext cx="423180" cy="2462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8" name="Rectangle 7">
            <a:extLst>
              <a:ext uri="{FF2B5EF4-FFF2-40B4-BE49-F238E27FC236}">
                <a16:creationId xmlns:a16="http://schemas.microsoft.com/office/drawing/2014/main" id="{C73F06DC-BAB2-448B-9D4B-E47300041B3A}"/>
              </a:ext>
            </a:extLst>
          </p:cNvPr>
          <p:cNvSpPr/>
          <p:nvPr/>
        </p:nvSpPr>
        <p:spPr bwMode="auto">
          <a:xfrm>
            <a:off x="4216167" y="3919621"/>
            <a:ext cx="423180" cy="423779"/>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1" name="Rectangle 10">
            <a:extLst>
              <a:ext uri="{FF2B5EF4-FFF2-40B4-BE49-F238E27FC236}">
                <a16:creationId xmlns:a16="http://schemas.microsoft.com/office/drawing/2014/main" id="{140EA82A-FC86-4FD6-8421-806746A3CE56}"/>
              </a:ext>
            </a:extLst>
          </p:cNvPr>
          <p:cNvSpPr/>
          <p:nvPr/>
        </p:nvSpPr>
        <p:spPr bwMode="auto">
          <a:xfrm>
            <a:off x="4343400" y="5715001"/>
            <a:ext cx="423180" cy="152399"/>
          </a:xfrm>
          <a:prstGeom prst="rect">
            <a:avLst/>
          </a:prstGeom>
          <a:solidFill>
            <a:schemeClr val="accent3">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6" name="Heptagon 15">
            <a:extLst>
              <a:ext uri="{FF2B5EF4-FFF2-40B4-BE49-F238E27FC236}">
                <a16:creationId xmlns:a16="http://schemas.microsoft.com/office/drawing/2014/main" id="{6E6C4DBF-531A-4622-A85E-7CBE3C6EF3D2}"/>
              </a:ext>
            </a:extLst>
          </p:cNvPr>
          <p:cNvSpPr/>
          <p:nvPr/>
        </p:nvSpPr>
        <p:spPr bwMode="auto">
          <a:xfrm>
            <a:off x="3738712" y="4319832"/>
            <a:ext cx="654777" cy="588046"/>
          </a:xfrm>
          <a:prstGeom prst="heptagon">
            <a:avLst/>
          </a:prstGeom>
          <a:solidFill>
            <a:srgbClr val="FFFF00"/>
          </a:solidFill>
          <a:ln w="28575"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ヒラギノ角ゴ Pro W3" pitchFamily="1" charset="-128"/>
              </a:rPr>
              <a:t>3</a:t>
            </a:r>
          </a:p>
        </p:txBody>
      </p:sp>
    </p:spTree>
    <p:extLst>
      <p:ext uri="{BB962C8B-B14F-4D97-AF65-F5344CB8AC3E}">
        <p14:creationId xmlns:p14="http://schemas.microsoft.com/office/powerpoint/2010/main" val="3725080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48743D-9598-441A-A191-CC2C22BD9192}"/>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25</a:t>
            </a:fld>
            <a:endParaRPr lang="en-US">
              <a:solidFill>
                <a:prstClr val="black">
                  <a:tint val="75000"/>
                </a:prstClr>
              </a:solidFill>
            </a:endParaRPr>
          </a:p>
        </p:txBody>
      </p:sp>
      <p:sp>
        <p:nvSpPr>
          <p:cNvPr id="3" name="Title 2">
            <a:extLst>
              <a:ext uri="{FF2B5EF4-FFF2-40B4-BE49-F238E27FC236}">
                <a16:creationId xmlns:a16="http://schemas.microsoft.com/office/drawing/2014/main" id="{62E0EF48-53BA-4161-AC3D-C219E2B8143F}"/>
              </a:ext>
            </a:extLst>
          </p:cNvPr>
          <p:cNvSpPr>
            <a:spLocks noGrp="1"/>
          </p:cNvSpPr>
          <p:nvPr>
            <p:ph type="title"/>
          </p:nvPr>
        </p:nvSpPr>
        <p:spPr>
          <a:xfrm>
            <a:off x="38100" y="0"/>
            <a:ext cx="3700723" cy="787037"/>
          </a:xfrm>
        </p:spPr>
        <p:txBody>
          <a:bodyPr>
            <a:noAutofit/>
          </a:bodyPr>
          <a:lstStyle/>
          <a:p>
            <a:pPr algn="l"/>
            <a:r>
              <a:rPr lang="en-US"/>
              <a:t>Manage Users</a:t>
            </a:r>
          </a:p>
        </p:txBody>
      </p:sp>
      <p:pic>
        <p:nvPicPr>
          <p:cNvPr id="4" name="Picture 3">
            <a:extLst>
              <a:ext uri="{FF2B5EF4-FFF2-40B4-BE49-F238E27FC236}">
                <a16:creationId xmlns:a16="http://schemas.microsoft.com/office/drawing/2014/main" id="{F23D5EBE-2923-42CF-9E4F-C6332EBBC361}"/>
              </a:ext>
            </a:extLst>
          </p:cNvPr>
          <p:cNvPicPr>
            <a:picLocks noChangeAspect="1"/>
          </p:cNvPicPr>
          <p:nvPr/>
        </p:nvPicPr>
        <p:blipFill>
          <a:blip r:embed="rId3"/>
          <a:stretch>
            <a:fillRect/>
          </a:stretch>
        </p:blipFill>
        <p:spPr>
          <a:xfrm>
            <a:off x="69119" y="1142063"/>
            <a:ext cx="7629852" cy="5504433"/>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0E12D955-BBB9-49A3-8158-E5B1F09DC600}"/>
              </a:ext>
            </a:extLst>
          </p:cNvPr>
          <p:cNvSpPr txBox="1">
            <a:spLocks/>
          </p:cNvSpPr>
          <p:nvPr/>
        </p:nvSpPr>
        <p:spPr>
          <a:xfrm>
            <a:off x="8950038" y="6527282"/>
            <a:ext cx="3038761" cy="178317"/>
          </a:xfrm>
        </p:spPr>
        <p:txBody>
          <a:bodyPr/>
          <a:lstStyle>
            <a:defPPr>
              <a:defRPr lang="en-US"/>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defRPr/>
            </a:pPr>
            <a:endParaRPr lang="en-US"/>
          </a:p>
        </p:txBody>
      </p:sp>
      <p:pic>
        <p:nvPicPr>
          <p:cNvPr id="6" name="Picture 5">
            <a:extLst>
              <a:ext uri="{FF2B5EF4-FFF2-40B4-BE49-F238E27FC236}">
                <a16:creationId xmlns:a16="http://schemas.microsoft.com/office/drawing/2014/main" id="{D5558703-26E3-417D-A24E-EF6AA80C9B79}"/>
              </a:ext>
            </a:extLst>
          </p:cNvPr>
          <p:cNvPicPr>
            <a:picLocks noChangeAspect="1"/>
          </p:cNvPicPr>
          <p:nvPr/>
        </p:nvPicPr>
        <p:blipFill>
          <a:blip r:embed="rId4"/>
          <a:stretch>
            <a:fillRect/>
          </a:stretch>
        </p:blipFill>
        <p:spPr>
          <a:xfrm>
            <a:off x="8701466" y="5202704"/>
            <a:ext cx="1299783" cy="1415517"/>
          </a:xfrm>
          <a:prstGeom prst="rect">
            <a:avLst/>
          </a:prstGeom>
          <a:ln>
            <a:noFill/>
          </a:ln>
          <a:effectLst>
            <a:outerShdw blurRad="292100" dist="139700" dir="2700000" algn="tl" rotWithShape="0">
              <a:srgbClr val="333333">
                <a:alpha val="65000"/>
              </a:srgbClr>
            </a:outerShdw>
          </a:effectLst>
        </p:spPr>
      </p:pic>
      <p:sp>
        <p:nvSpPr>
          <p:cNvPr id="8" name="Rectangle 9">
            <a:extLst>
              <a:ext uri="{FF2B5EF4-FFF2-40B4-BE49-F238E27FC236}">
                <a16:creationId xmlns:a16="http://schemas.microsoft.com/office/drawing/2014/main" id="{D0F2E9C4-CC59-406D-90B7-29DE197B19FF}"/>
              </a:ext>
            </a:extLst>
          </p:cNvPr>
          <p:cNvSpPr>
            <a:spLocks noChangeArrowheads="1"/>
          </p:cNvSpPr>
          <p:nvPr/>
        </p:nvSpPr>
        <p:spPr bwMode="auto">
          <a:xfrm>
            <a:off x="7848600" y="1417051"/>
            <a:ext cx="4140199" cy="3785652"/>
          </a:xfrm>
          <a:prstGeom prst="rect">
            <a:avLst/>
          </a:prstGeom>
          <a:noFill/>
          <a:ln w="76200">
            <a:solidFill>
              <a:srgbClr val="92D050"/>
            </a:solidFill>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ctr" anchorCtr="0" compatLnSpc="1">
            <a:prstTxWarp prst="textNoShape">
              <a:avLst/>
            </a:prstTxWarp>
            <a:spAutoFit/>
          </a:bodyPr>
          <a:lstStyle>
            <a:lvl1pPr eaLnBrk="0" hangingPunct="0">
              <a:tabLst>
                <a:tab pos="433388" algn="l"/>
                <a:tab pos="434975" algn="l"/>
              </a:tabLst>
              <a:defRPr>
                <a:solidFill>
                  <a:schemeClr val="tx1"/>
                </a:solidFill>
                <a:latin typeface="Arial" panose="020B0604020202020204" pitchFamily="34" charset="0"/>
              </a:defRPr>
            </a:lvl1pPr>
            <a:lvl2pPr eaLnBrk="0" hangingPunct="0">
              <a:tabLst>
                <a:tab pos="433388" algn="l"/>
                <a:tab pos="434975" algn="l"/>
              </a:tabLst>
              <a:defRPr>
                <a:solidFill>
                  <a:schemeClr val="tx1"/>
                </a:solidFill>
                <a:latin typeface="Arial" panose="020B0604020202020204" pitchFamily="34" charset="0"/>
              </a:defRPr>
            </a:lvl2pPr>
            <a:lvl3pPr eaLnBrk="0" hangingPunct="0">
              <a:tabLst>
                <a:tab pos="433388" algn="l"/>
                <a:tab pos="434975" algn="l"/>
              </a:tabLst>
              <a:defRPr>
                <a:solidFill>
                  <a:schemeClr val="tx1"/>
                </a:solidFill>
                <a:latin typeface="Arial" panose="020B0604020202020204" pitchFamily="34" charset="0"/>
              </a:defRPr>
            </a:lvl3pPr>
            <a:lvl4pPr eaLnBrk="0" hangingPunct="0">
              <a:tabLst>
                <a:tab pos="433388" algn="l"/>
                <a:tab pos="434975" algn="l"/>
              </a:tabLst>
              <a:defRPr>
                <a:solidFill>
                  <a:schemeClr val="tx1"/>
                </a:solidFill>
                <a:latin typeface="Arial" panose="020B0604020202020204" pitchFamily="34" charset="0"/>
              </a:defRPr>
            </a:lvl4pPr>
            <a:lvl5pPr eaLnBrk="0" hangingPunct="0">
              <a:tabLst>
                <a:tab pos="433388" algn="l"/>
                <a:tab pos="434975" algn="l"/>
              </a:tabLst>
              <a:defRPr>
                <a:solidFill>
                  <a:schemeClr val="tx1"/>
                </a:solidFill>
                <a:latin typeface="Arial" panose="020B0604020202020204" pitchFamily="34" charset="0"/>
              </a:defRPr>
            </a:lvl5pPr>
            <a:lvl6pPr eaLnBrk="0" fontAlgn="base" hangingPunct="0">
              <a:spcBef>
                <a:spcPct val="0"/>
              </a:spcBef>
              <a:spcAft>
                <a:spcPct val="0"/>
              </a:spcAft>
              <a:tabLst>
                <a:tab pos="433388" algn="l"/>
                <a:tab pos="434975" algn="l"/>
              </a:tabLst>
              <a:defRPr>
                <a:solidFill>
                  <a:schemeClr val="tx1"/>
                </a:solidFill>
                <a:latin typeface="Arial" panose="020B0604020202020204" pitchFamily="34" charset="0"/>
              </a:defRPr>
            </a:lvl6pPr>
            <a:lvl7pPr eaLnBrk="0" fontAlgn="base" hangingPunct="0">
              <a:spcBef>
                <a:spcPct val="0"/>
              </a:spcBef>
              <a:spcAft>
                <a:spcPct val="0"/>
              </a:spcAft>
              <a:tabLst>
                <a:tab pos="433388" algn="l"/>
                <a:tab pos="434975" algn="l"/>
              </a:tabLst>
              <a:defRPr>
                <a:solidFill>
                  <a:schemeClr val="tx1"/>
                </a:solidFill>
                <a:latin typeface="Arial" panose="020B0604020202020204" pitchFamily="34" charset="0"/>
              </a:defRPr>
            </a:lvl7pPr>
            <a:lvl8pPr eaLnBrk="0" fontAlgn="base" hangingPunct="0">
              <a:spcBef>
                <a:spcPct val="0"/>
              </a:spcBef>
              <a:spcAft>
                <a:spcPct val="0"/>
              </a:spcAft>
              <a:tabLst>
                <a:tab pos="433388" algn="l"/>
                <a:tab pos="434975" algn="l"/>
              </a:tabLst>
              <a:defRPr>
                <a:solidFill>
                  <a:schemeClr val="tx1"/>
                </a:solidFill>
                <a:latin typeface="Arial" panose="020B0604020202020204" pitchFamily="34" charset="0"/>
              </a:defRPr>
            </a:lvl8pPr>
            <a:lvl9pPr eaLnBrk="0" fontAlgn="base" hangingPunct="0">
              <a:spcBef>
                <a:spcPct val="0"/>
              </a:spcBef>
              <a:spcAft>
                <a:spcPct val="0"/>
              </a:spcAft>
              <a:tabLst>
                <a:tab pos="433388" algn="l"/>
                <a:tab pos="434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33388" algn="l"/>
                <a:tab pos="434975" algn="l"/>
              </a:tabLst>
            </a:pPr>
            <a:r>
              <a:rPr kumimoji="0" lang="en-US" altLang="en-US" sz="2000" b="1" i="0" u="sng" strike="noStrike" cap="none" normalizeH="0" baseline="0">
                <a:ln>
                  <a:noFill/>
                </a:ln>
                <a:effectLst/>
                <a:ea typeface="Arial" panose="020B0604020202020204" pitchFamily="34" charset="0"/>
              </a:rPr>
              <a:t>Access</a:t>
            </a:r>
            <a:r>
              <a:rPr kumimoji="0" lang="en-US" altLang="en-US" sz="2000" b="0" i="0" u="none" strike="noStrike" cap="none" normalizeH="0" baseline="0">
                <a:ln>
                  <a:noFill/>
                </a:ln>
                <a:effectLst/>
                <a:ea typeface="Arial" panose="020B0604020202020204" pitchFamily="34" charset="0"/>
              </a:rPr>
              <a:t>: provides user with access to the service for that business location</a:t>
            </a:r>
          </a:p>
          <a:p>
            <a:r>
              <a:rPr lang="en-US" sz="2000" b="1" u="sng"/>
              <a:t>BSA Delegate</a:t>
            </a:r>
            <a:r>
              <a:rPr lang="en-US" sz="2000"/>
              <a:t> allows user to approve/deny requests for that service &amp; location on your behalf</a:t>
            </a:r>
          </a:p>
          <a:p>
            <a:r>
              <a:rPr lang="en-US" altLang="en-US" sz="2000" b="1" u="sng">
                <a:ea typeface="Arial" panose="020B0604020202020204" pitchFamily="34" charset="0"/>
              </a:rPr>
              <a:t>No Access</a:t>
            </a:r>
            <a:r>
              <a:rPr lang="en-US" altLang="en-US" sz="2000">
                <a:ea typeface="Arial" panose="020B0604020202020204" pitchFamily="34" charset="0"/>
              </a:rPr>
              <a:t>: denies user access to the service for that location</a:t>
            </a:r>
            <a:endParaRPr lang="en-US" altLang="en-US" sz="2000"/>
          </a:p>
          <a:p>
            <a:r>
              <a:rPr lang="en-US" sz="2000" b="1" u="sng"/>
              <a:t>Requested</a:t>
            </a:r>
            <a:r>
              <a:rPr lang="en-US" sz="2000" b="1"/>
              <a:t>: </a:t>
            </a:r>
            <a:r>
              <a:rPr lang="en-US" sz="2000"/>
              <a:t>will default to this when the user has requested access and the BSA has not acted on yet</a:t>
            </a:r>
          </a:p>
        </p:txBody>
      </p:sp>
      <p:sp>
        <p:nvSpPr>
          <p:cNvPr id="9" name="Rectangle 8">
            <a:extLst>
              <a:ext uri="{FF2B5EF4-FFF2-40B4-BE49-F238E27FC236}">
                <a16:creationId xmlns:a16="http://schemas.microsoft.com/office/drawing/2014/main" id="{5ECEB489-3BCA-4CBD-B994-B50BF06D5F7F}"/>
              </a:ext>
            </a:extLst>
          </p:cNvPr>
          <p:cNvSpPr/>
          <p:nvPr/>
        </p:nvSpPr>
        <p:spPr bwMode="auto">
          <a:xfrm>
            <a:off x="6096001" y="5923723"/>
            <a:ext cx="1122258" cy="278294"/>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0" name="Arrow: Right 9">
            <a:extLst>
              <a:ext uri="{FF2B5EF4-FFF2-40B4-BE49-F238E27FC236}">
                <a16:creationId xmlns:a16="http://schemas.microsoft.com/office/drawing/2014/main" id="{C6333801-F75C-4C10-8A9A-75FDFBC24AB7}"/>
              </a:ext>
            </a:extLst>
          </p:cNvPr>
          <p:cNvSpPr/>
          <p:nvPr/>
        </p:nvSpPr>
        <p:spPr bwMode="auto">
          <a:xfrm>
            <a:off x="7679921" y="5820554"/>
            <a:ext cx="952336" cy="484632"/>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2949062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F71714-0E9F-49D4-AF15-A70265524DA0}"/>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26</a:t>
            </a:fld>
            <a:endParaRPr lang="en-US">
              <a:solidFill>
                <a:prstClr val="black">
                  <a:tint val="75000"/>
                </a:prstClr>
              </a:solidFill>
            </a:endParaRPr>
          </a:p>
        </p:txBody>
      </p:sp>
      <p:sp>
        <p:nvSpPr>
          <p:cNvPr id="3" name="Title 2">
            <a:extLst>
              <a:ext uri="{FF2B5EF4-FFF2-40B4-BE49-F238E27FC236}">
                <a16:creationId xmlns:a16="http://schemas.microsoft.com/office/drawing/2014/main" id="{A123E092-EFEF-4033-98F6-2184A19163D9}"/>
              </a:ext>
            </a:extLst>
          </p:cNvPr>
          <p:cNvSpPr>
            <a:spLocks noGrp="1"/>
          </p:cNvSpPr>
          <p:nvPr>
            <p:ph type="title"/>
          </p:nvPr>
        </p:nvSpPr>
        <p:spPr>
          <a:xfrm>
            <a:off x="38100" y="1"/>
            <a:ext cx="3700723" cy="914399"/>
          </a:xfrm>
        </p:spPr>
        <p:txBody>
          <a:bodyPr>
            <a:noAutofit/>
          </a:bodyPr>
          <a:lstStyle/>
          <a:p>
            <a:pPr algn="l"/>
            <a:r>
              <a:rPr lang="en-US"/>
              <a:t>Manage Users –</a:t>
            </a:r>
            <a:br>
              <a:rPr lang="en-US"/>
            </a:br>
            <a:r>
              <a:rPr lang="en-US"/>
              <a:t>Revoke and Archive</a:t>
            </a:r>
          </a:p>
        </p:txBody>
      </p:sp>
      <p:sp>
        <p:nvSpPr>
          <p:cNvPr id="4" name="Slide Number Placeholder 4">
            <a:extLst>
              <a:ext uri="{FF2B5EF4-FFF2-40B4-BE49-F238E27FC236}">
                <a16:creationId xmlns:a16="http://schemas.microsoft.com/office/drawing/2014/main" id="{C2CD1C5C-0CAD-4EAE-A01B-D8E0E94640AD}"/>
              </a:ext>
            </a:extLst>
          </p:cNvPr>
          <p:cNvSpPr txBox="1">
            <a:spLocks/>
          </p:cNvSpPr>
          <p:nvPr/>
        </p:nvSpPr>
        <p:spPr>
          <a:xfrm>
            <a:off x="8737600" y="6486596"/>
            <a:ext cx="3251200" cy="219003"/>
          </a:xfrm>
        </p:spPr>
        <p:txBody>
          <a:bodyPr/>
          <a:lstStyle>
            <a:defPPr>
              <a:defRPr lang="en-US"/>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defRPr/>
            </a:pPr>
            <a:endParaRPr lang="en-US"/>
          </a:p>
        </p:txBody>
      </p:sp>
      <p:sp>
        <p:nvSpPr>
          <p:cNvPr id="5" name="Content Placeholder 2">
            <a:extLst>
              <a:ext uri="{FF2B5EF4-FFF2-40B4-BE49-F238E27FC236}">
                <a16:creationId xmlns:a16="http://schemas.microsoft.com/office/drawing/2014/main" id="{39AE893D-BBC2-4353-AEA1-3E0BC9559FD9}"/>
              </a:ext>
            </a:extLst>
          </p:cNvPr>
          <p:cNvSpPr txBox="1">
            <a:spLocks/>
          </p:cNvSpPr>
          <p:nvPr/>
        </p:nvSpPr>
        <p:spPr bwMode="auto">
          <a:xfrm>
            <a:off x="304800" y="1371600"/>
            <a:ext cx="11430000" cy="5216703"/>
          </a:xfrm>
          <a:prstGeom prst="rect">
            <a:avLst/>
          </a:prstGeom>
          <a:solidFill>
            <a:srgbClr val="D6E5F2"/>
          </a:solidFill>
          <a:ln w="25400">
            <a:solidFill>
              <a:srgbClr val="316997"/>
            </a:solid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b="1">
                <a:solidFill>
                  <a:schemeClr val="tx1"/>
                </a:solidFill>
                <a:latin typeface="+mn-lt"/>
                <a:ea typeface="+mn-ea"/>
                <a:cs typeface="ヒラギノ角ゴ Pro W3"/>
              </a:defRPr>
            </a:lvl1pPr>
            <a:lvl2pPr marL="742950" indent="-285750" algn="l" rtl="0" eaLnBrk="0" fontAlgn="base" hangingPunct="0">
              <a:spcBef>
                <a:spcPct val="20000"/>
              </a:spcBef>
              <a:spcAft>
                <a:spcPct val="0"/>
              </a:spcAft>
              <a:buFont typeface="Wingdings" pitchFamily="2" charset="2"/>
              <a:buChar char="§"/>
              <a:defRPr sz="2800" b="1">
                <a:solidFill>
                  <a:schemeClr val="tx1"/>
                </a:solidFill>
                <a:latin typeface="+mn-lt"/>
                <a:ea typeface="+mn-ea"/>
                <a:cs typeface="ヒラギノ角ゴ Pro W3"/>
              </a:defRPr>
            </a:lvl2pPr>
            <a:lvl3pPr marL="1143000" indent="-228600" algn="l" rtl="0" eaLnBrk="0" fontAlgn="base" hangingPunct="0">
              <a:spcBef>
                <a:spcPct val="20000"/>
              </a:spcBef>
              <a:spcAft>
                <a:spcPct val="0"/>
              </a:spcAft>
              <a:buFont typeface="Wingdings" pitchFamily="2" charset="2"/>
              <a:buChar char="§"/>
              <a:defRPr sz="2400" b="1">
                <a:solidFill>
                  <a:schemeClr val="tx1"/>
                </a:solidFill>
                <a:latin typeface="+mn-lt"/>
                <a:ea typeface="+mn-ea"/>
                <a:cs typeface="ヒラギノ角ゴ Pro W3"/>
              </a:defRPr>
            </a:lvl3pPr>
            <a:lvl4pPr marL="1600200" indent="-228600" algn="l" rtl="0" eaLnBrk="0" fontAlgn="base" hangingPunct="0">
              <a:spcBef>
                <a:spcPct val="20000"/>
              </a:spcBef>
              <a:spcAft>
                <a:spcPct val="0"/>
              </a:spcAft>
              <a:buFont typeface="Wingdings" pitchFamily="2" charset="2"/>
              <a:buChar char="§"/>
              <a:defRPr sz="2000" b="1">
                <a:solidFill>
                  <a:schemeClr val="tx1"/>
                </a:solidFill>
                <a:latin typeface="+mn-lt"/>
                <a:ea typeface="+mn-ea"/>
                <a:cs typeface="ヒラギノ角ゴ Pro W3"/>
              </a:defRPr>
            </a:lvl4pPr>
            <a:lvl5pPr marL="2057400" indent="-228600" algn="l" rtl="0" eaLnBrk="0" fontAlgn="base" hangingPunct="0">
              <a:spcBef>
                <a:spcPct val="20000"/>
              </a:spcBef>
              <a:spcAft>
                <a:spcPct val="0"/>
              </a:spcAft>
              <a:buFont typeface="Wingdings" pitchFamily="2" charset="2"/>
              <a:buChar char="§"/>
              <a:defRPr sz="2000" b="1">
                <a:solidFill>
                  <a:schemeClr val="tx1"/>
                </a:solidFill>
                <a:latin typeface="+mn-lt"/>
                <a:ea typeface="+mn-ea"/>
                <a:cs typeface="ヒラギノ角ゴ Pro W3"/>
              </a:defRPr>
            </a:lvl5pPr>
            <a:lvl6pPr marL="2514600" indent="-228600" algn="l" rtl="0" fontAlgn="base">
              <a:spcBef>
                <a:spcPct val="20000"/>
              </a:spcBef>
              <a:spcAft>
                <a:spcPct val="0"/>
              </a:spcAft>
              <a:buFont typeface="Wingdings" pitchFamily="2" charset="2"/>
              <a:buChar char="§"/>
              <a:defRPr sz="2000" b="1">
                <a:solidFill>
                  <a:schemeClr val="tx1"/>
                </a:solidFill>
                <a:latin typeface="+mn-lt"/>
                <a:ea typeface="+mn-ea"/>
              </a:defRPr>
            </a:lvl6pPr>
            <a:lvl7pPr marL="2971800" indent="-228600" algn="l" rtl="0" fontAlgn="base">
              <a:spcBef>
                <a:spcPct val="20000"/>
              </a:spcBef>
              <a:spcAft>
                <a:spcPct val="0"/>
              </a:spcAft>
              <a:buFont typeface="Wingdings" pitchFamily="2" charset="2"/>
              <a:buChar char="§"/>
              <a:defRPr sz="2000" b="1">
                <a:solidFill>
                  <a:schemeClr val="tx1"/>
                </a:solidFill>
                <a:latin typeface="+mn-lt"/>
                <a:ea typeface="+mn-ea"/>
              </a:defRPr>
            </a:lvl7pPr>
            <a:lvl8pPr marL="3429000" indent="-228600" algn="l" rtl="0" fontAlgn="base">
              <a:spcBef>
                <a:spcPct val="20000"/>
              </a:spcBef>
              <a:spcAft>
                <a:spcPct val="0"/>
              </a:spcAft>
              <a:buFont typeface="Wingdings" pitchFamily="2" charset="2"/>
              <a:buChar char="§"/>
              <a:defRPr sz="2000" b="1">
                <a:solidFill>
                  <a:schemeClr val="tx1"/>
                </a:solidFill>
                <a:latin typeface="+mn-lt"/>
                <a:ea typeface="+mn-ea"/>
              </a:defRPr>
            </a:lvl8pPr>
            <a:lvl9pPr marL="3886200" indent="-228600" algn="l" rtl="0" fontAlgn="base">
              <a:spcBef>
                <a:spcPct val="20000"/>
              </a:spcBef>
              <a:spcAft>
                <a:spcPct val="0"/>
              </a:spcAft>
              <a:buFont typeface="Wingdings" pitchFamily="2" charset="2"/>
              <a:buChar char="§"/>
              <a:defRPr sz="2000" b="1">
                <a:solidFill>
                  <a:schemeClr val="tx1"/>
                </a:solidFill>
                <a:latin typeface="+mn-lt"/>
                <a:ea typeface="+mn-ea"/>
              </a:defRPr>
            </a:lvl9pPr>
          </a:lstStyle>
          <a:p>
            <a:pPr marL="0" indent="0">
              <a:buFont typeface="Wingdings" pitchFamily="2" charset="2"/>
              <a:buNone/>
            </a:pPr>
            <a:r>
              <a:rPr lang="en-US" sz="4000" kern="0"/>
              <a:t>Revoke and Archive</a:t>
            </a:r>
            <a:endParaRPr lang="en-US" sz="1800" kern="0"/>
          </a:p>
          <a:p>
            <a:pPr marL="0" indent="0">
              <a:buFont typeface="Wingdings" pitchFamily="2" charset="2"/>
              <a:buNone/>
            </a:pPr>
            <a:endParaRPr lang="en-US" sz="1800" kern="0"/>
          </a:p>
          <a:p>
            <a:r>
              <a:rPr lang="en-US" sz="2800" b="0"/>
              <a:t>This feature allows BSA and BSA delegates to revoke a user from CRID(s) entirely or specific services. </a:t>
            </a:r>
            <a:endParaRPr lang="en-US" sz="2800" kern="0"/>
          </a:p>
          <a:p>
            <a:r>
              <a:rPr lang="en-US" sz="2800" b="0"/>
              <a:t>When all services are removed from a user, that user will no longer appear in manage users for their previous BSA.</a:t>
            </a:r>
          </a:p>
          <a:p>
            <a:r>
              <a:rPr lang="en-US" sz="2800" b="0"/>
              <a:t>In cases where the user is not removed from the primary CRID, their access can be restored by returning to revoke and archive and unchecking the boxes next to the users CRID(s) or services  </a:t>
            </a:r>
            <a:endParaRPr lang="en-US" sz="1800" kern="0"/>
          </a:p>
        </p:txBody>
      </p:sp>
    </p:spTree>
    <p:extLst>
      <p:ext uri="{BB962C8B-B14F-4D97-AF65-F5344CB8AC3E}">
        <p14:creationId xmlns:p14="http://schemas.microsoft.com/office/powerpoint/2010/main" val="3256348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66BF21-3B06-42EA-BC5D-631A91D8EB83}"/>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27</a:t>
            </a:fld>
            <a:endParaRPr lang="en-US">
              <a:solidFill>
                <a:prstClr val="black">
                  <a:tint val="75000"/>
                </a:prstClr>
              </a:solidFill>
            </a:endParaRPr>
          </a:p>
        </p:txBody>
      </p:sp>
      <p:pic>
        <p:nvPicPr>
          <p:cNvPr id="4" name="Picture 3">
            <a:extLst>
              <a:ext uri="{FF2B5EF4-FFF2-40B4-BE49-F238E27FC236}">
                <a16:creationId xmlns:a16="http://schemas.microsoft.com/office/drawing/2014/main" id="{F568E00E-E4ED-490E-BAA5-1A0BD5CB4F29}"/>
              </a:ext>
            </a:extLst>
          </p:cNvPr>
          <p:cNvPicPr>
            <a:picLocks noChangeAspect="1"/>
          </p:cNvPicPr>
          <p:nvPr/>
        </p:nvPicPr>
        <p:blipFill>
          <a:blip r:embed="rId3"/>
          <a:stretch>
            <a:fillRect/>
          </a:stretch>
        </p:blipFill>
        <p:spPr>
          <a:xfrm>
            <a:off x="383881" y="1561859"/>
            <a:ext cx="11424237" cy="4686541"/>
          </a:xfrm>
          <a:prstGeom prst="rect">
            <a:avLst/>
          </a:prstGeom>
          <a:ln>
            <a:noFill/>
          </a:ln>
          <a:effectLst>
            <a:outerShdw blurRad="292100" dist="139700" dir="2700000" algn="tl" rotWithShape="0">
              <a:srgbClr val="333333">
                <a:alpha val="65000"/>
              </a:srgbClr>
            </a:outerShdw>
          </a:effectLst>
        </p:spPr>
      </p:pic>
      <p:cxnSp>
        <p:nvCxnSpPr>
          <p:cNvPr id="5" name="Straight Arrow Connector 4">
            <a:extLst>
              <a:ext uri="{FF2B5EF4-FFF2-40B4-BE49-F238E27FC236}">
                <a16:creationId xmlns:a16="http://schemas.microsoft.com/office/drawing/2014/main" id="{E8123627-F20F-42C7-B819-5FE5C1529D40}"/>
              </a:ext>
            </a:extLst>
          </p:cNvPr>
          <p:cNvCxnSpPr/>
          <p:nvPr/>
        </p:nvCxnSpPr>
        <p:spPr bwMode="auto">
          <a:xfrm flipH="1">
            <a:off x="2895600" y="3600330"/>
            <a:ext cx="677588" cy="0"/>
          </a:xfrm>
          <a:prstGeom prst="straightConnector1">
            <a:avLst/>
          </a:prstGeom>
          <a:solidFill>
            <a:schemeClr val="accent1"/>
          </a:solidFill>
          <a:ln w="762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a:extLst>
              <a:ext uri="{FF2B5EF4-FFF2-40B4-BE49-F238E27FC236}">
                <a16:creationId xmlns:a16="http://schemas.microsoft.com/office/drawing/2014/main" id="{C684BA0C-9327-4B00-B586-3A6861717ECE}"/>
              </a:ext>
            </a:extLst>
          </p:cNvPr>
          <p:cNvSpPr txBox="1"/>
          <p:nvPr/>
        </p:nvSpPr>
        <p:spPr>
          <a:xfrm>
            <a:off x="3680460" y="3371730"/>
            <a:ext cx="2906095" cy="646331"/>
          </a:xfrm>
          <a:prstGeom prst="rect">
            <a:avLst/>
          </a:prstGeom>
          <a:solidFill>
            <a:srgbClr val="0070C0"/>
          </a:solidFill>
          <a:ln w="254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a:solidFill>
                  <a:schemeClr val="bg1"/>
                </a:solidFill>
              </a:rPr>
              <a:t>Under manage users, click on revoke and archive</a:t>
            </a:r>
          </a:p>
        </p:txBody>
      </p:sp>
      <p:sp>
        <p:nvSpPr>
          <p:cNvPr id="7" name="Rectangle 6">
            <a:extLst>
              <a:ext uri="{FF2B5EF4-FFF2-40B4-BE49-F238E27FC236}">
                <a16:creationId xmlns:a16="http://schemas.microsoft.com/office/drawing/2014/main" id="{D9DB429B-8989-453F-B9C2-B21516B2CE05}"/>
              </a:ext>
            </a:extLst>
          </p:cNvPr>
          <p:cNvSpPr>
            <a:spLocks noChangeArrowheads="1"/>
          </p:cNvSpPr>
          <p:nvPr/>
        </p:nvSpPr>
        <p:spPr bwMode="auto">
          <a:xfrm>
            <a:off x="793072" y="3382826"/>
            <a:ext cx="2026328" cy="381000"/>
          </a:xfrm>
          <a:prstGeom prst="rect">
            <a:avLst/>
          </a:prstGeom>
          <a:noFill/>
          <a:ln w="3810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 name="Title 2">
            <a:extLst>
              <a:ext uri="{FF2B5EF4-FFF2-40B4-BE49-F238E27FC236}">
                <a16:creationId xmlns:a16="http://schemas.microsoft.com/office/drawing/2014/main" id="{FA51F276-C2F6-4E55-9B90-8959556808DC}"/>
              </a:ext>
            </a:extLst>
          </p:cNvPr>
          <p:cNvSpPr txBox="1">
            <a:spLocks/>
          </p:cNvSpPr>
          <p:nvPr/>
        </p:nvSpPr>
        <p:spPr bwMode="auto">
          <a:xfrm>
            <a:off x="0" y="0"/>
            <a:ext cx="3700723" cy="100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r" rtl="0" eaLnBrk="0" fontAlgn="base" hangingPunct="0">
              <a:spcBef>
                <a:spcPct val="0"/>
              </a:spcBef>
              <a:spcAft>
                <a:spcPct val="0"/>
              </a:spcAft>
              <a:defRPr sz="2800" b="1" i="0">
                <a:solidFill>
                  <a:schemeClr val="bg1"/>
                </a:solidFill>
                <a:latin typeface="Helvetica" charset="0"/>
                <a:ea typeface="Helvetica" charset="0"/>
                <a:cs typeface="Helvetica" charset="0"/>
              </a:defRPr>
            </a:lvl1pPr>
            <a:lvl2pPr algn="r"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a:defRPr>
            </a:lvl2pPr>
            <a:lvl3pPr algn="r"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a:defRPr>
            </a:lvl3pPr>
            <a:lvl4pPr algn="r"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a:defRPr>
            </a:lvl4pPr>
            <a:lvl5pPr algn="r"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a:defRPr>
            </a:lvl5pPr>
            <a:lvl6pPr marL="457200" algn="r" rtl="0" fontAlgn="base">
              <a:spcBef>
                <a:spcPct val="0"/>
              </a:spcBef>
              <a:spcAft>
                <a:spcPct val="0"/>
              </a:spcAft>
              <a:defRPr sz="2800" b="1">
                <a:solidFill>
                  <a:schemeClr val="bg1"/>
                </a:solidFill>
                <a:latin typeface="Arial" charset="0"/>
                <a:ea typeface="ヒラギノ角ゴ Pro W3" pitchFamily="1" charset="-128"/>
              </a:defRPr>
            </a:lvl6pPr>
            <a:lvl7pPr marL="914400" algn="r" rtl="0" fontAlgn="base">
              <a:spcBef>
                <a:spcPct val="0"/>
              </a:spcBef>
              <a:spcAft>
                <a:spcPct val="0"/>
              </a:spcAft>
              <a:defRPr sz="2800" b="1">
                <a:solidFill>
                  <a:schemeClr val="bg1"/>
                </a:solidFill>
                <a:latin typeface="Arial" charset="0"/>
                <a:ea typeface="ヒラギノ角ゴ Pro W3" pitchFamily="1" charset="-128"/>
              </a:defRPr>
            </a:lvl7pPr>
            <a:lvl8pPr marL="1371600" algn="r" rtl="0" fontAlgn="base">
              <a:spcBef>
                <a:spcPct val="0"/>
              </a:spcBef>
              <a:spcAft>
                <a:spcPct val="0"/>
              </a:spcAft>
              <a:defRPr sz="2800" b="1">
                <a:solidFill>
                  <a:schemeClr val="bg1"/>
                </a:solidFill>
                <a:latin typeface="Arial" charset="0"/>
                <a:ea typeface="ヒラギノ角ゴ Pro W3" pitchFamily="1" charset="-128"/>
              </a:defRPr>
            </a:lvl8pPr>
            <a:lvl9pPr marL="1828800" algn="r" rtl="0" fontAlgn="base">
              <a:spcBef>
                <a:spcPct val="0"/>
              </a:spcBef>
              <a:spcAft>
                <a:spcPct val="0"/>
              </a:spcAft>
              <a:defRPr sz="2800" b="1">
                <a:solidFill>
                  <a:schemeClr val="bg1"/>
                </a:solidFill>
                <a:latin typeface="Arial" charset="0"/>
                <a:ea typeface="ヒラギノ角ゴ Pro W3" pitchFamily="1" charset="-128"/>
              </a:defRPr>
            </a:lvl9pPr>
          </a:lstStyle>
          <a:p>
            <a:pPr algn="l"/>
            <a:r>
              <a:rPr lang="en-US" kern="0"/>
              <a:t>Manage Users –</a:t>
            </a:r>
            <a:br>
              <a:rPr lang="en-US" kern="0"/>
            </a:br>
            <a:r>
              <a:rPr lang="en-US" kern="0"/>
              <a:t>Revoke and Archive</a:t>
            </a:r>
          </a:p>
        </p:txBody>
      </p:sp>
    </p:spTree>
    <p:extLst>
      <p:ext uri="{BB962C8B-B14F-4D97-AF65-F5344CB8AC3E}">
        <p14:creationId xmlns:p14="http://schemas.microsoft.com/office/powerpoint/2010/main" val="3733895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F7542D-8456-475F-B3EA-5D59E1BF06D0}"/>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28</a:t>
            </a:fld>
            <a:endParaRPr lang="en-US">
              <a:solidFill>
                <a:prstClr val="black">
                  <a:tint val="75000"/>
                </a:prstClr>
              </a:solidFill>
            </a:endParaRPr>
          </a:p>
        </p:txBody>
      </p:sp>
      <p:pic>
        <p:nvPicPr>
          <p:cNvPr id="4" name="Picture 3">
            <a:extLst>
              <a:ext uri="{FF2B5EF4-FFF2-40B4-BE49-F238E27FC236}">
                <a16:creationId xmlns:a16="http://schemas.microsoft.com/office/drawing/2014/main" id="{228788C0-F4DD-4CF5-98E0-62D4F6C3F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40" y="1304330"/>
            <a:ext cx="11856720" cy="434556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28745ABF-6BD5-4392-A56E-A2A0ADC231F0}"/>
              </a:ext>
            </a:extLst>
          </p:cNvPr>
          <p:cNvSpPr txBox="1"/>
          <p:nvPr/>
        </p:nvSpPr>
        <p:spPr>
          <a:xfrm>
            <a:off x="7212780" y="5553670"/>
            <a:ext cx="2906095" cy="923330"/>
          </a:xfrm>
          <a:prstGeom prst="rect">
            <a:avLst/>
          </a:prstGeom>
          <a:solidFill>
            <a:srgbClr val="0070C0"/>
          </a:solidFill>
          <a:ln w="254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a:solidFill>
                  <a:schemeClr val="bg1"/>
                </a:solidFill>
              </a:rPr>
              <a:t>Select the user whose access you wish to change or archive</a:t>
            </a:r>
          </a:p>
        </p:txBody>
      </p:sp>
      <p:sp>
        <p:nvSpPr>
          <p:cNvPr id="7" name="Rectangle 6">
            <a:extLst>
              <a:ext uri="{FF2B5EF4-FFF2-40B4-BE49-F238E27FC236}">
                <a16:creationId xmlns:a16="http://schemas.microsoft.com/office/drawing/2014/main" id="{72A5B982-8490-4E44-9BE4-401254B6CF0F}"/>
              </a:ext>
            </a:extLst>
          </p:cNvPr>
          <p:cNvSpPr>
            <a:spLocks noChangeArrowheads="1"/>
          </p:cNvSpPr>
          <p:nvPr/>
        </p:nvSpPr>
        <p:spPr bwMode="auto">
          <a:xfrm>
            <a:off x="11094085" y="4386207"/>
            <a:ext cx="457200" cy="515857"/>
          </a:xfrm>
          <a:prstGeom prst="rect">
            <a:avLst/>
          </a:prstGeom>
          <a:noFill/>
          <a:ln w="571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 name="TextBox 7">
            <a:extLst>
              <a:ext uri="{FF2B5EF4-FFF2-40B4-BE49-F238E27FC236}">
                <a16:creationId xmlns:a16="http://schemas.microsoft.com/office/drawing/2014/main" id="{CAA795D9-0480-450C-A585-C4C7DF1EAFDE}"/>
              </a:ext>
            </a:extLst>
          </p:cNvPr>
          <p:cNvSpPr txBox="1"/>
          <p:nvPr/>
        </p:nvSpPr>
        <p:spPr>
          <a:xfrm>
            <a:off x="2667000" y="4490246"/>
            <a:ext cx="3581400" cy="307777"/>
          </a:xfrm>
          <a:prstGeom prst="rect">
            <a:avLst/>
          </a:prstGeom>
          <a:noFill/>
        </p:spPr>
        <p:txBody>
          <a:bodyPr wrap="square" rtlCol="0">
            <a:spAutoFit/>
          </a:bodyPr>
          <a:lstStyle/>
          <a:p>
            <a:r>
              <a:rPr lang="en-US" sz="1400"/>
              <a:t>William Pierce</a:t>
            </a:r>
          </a:p>
        </p:txBody>
      </p:sp>
      <p:sp>
        <p:nvSpPr>
          <p:cNvPr id="10" name="Title 2">
            <a:extLst>
              <a:ext uri="{FF2B5EF4-FFF2-40B4-BE49-F238E27FC236}">
                <a16:creationId xmlns:a16="http://schemas.microsoft.com/office/drawing/2014/main" id="{6E4809EC-DF43-425E-9CFD-FF1F157A63B3}"/>
              </a:ext>
            </a:extLst>
          </p:cNvPr>
          <p:cNvSpPr>
            <a:spLocks noGrp="1"/>
          </p:cNvSpPr>
          <p:nvPr>
            <p:ph type="title"/>
          </p:nvPr>
        </p:nvSpPr>
        <p:spPr>
          <a:xfrm>
            <a:off x="0" y="0"/>
            <a:ext cx="3874713" cy="956533"/>
          </a:xfrm>
        </p:spPr>
        <p:txBody>
          <a:bodyPr>
            <a:noAutofit/>
          </a:bodyPr>
          <a:lstStyle/>
          <a:p>
            <a:pPr algn="l"/>
            <a:r>
              <a:rPr lang="en-US"/>
              <a:t>Manage Users –</a:t>
            </a:r>
            <a:br>
              <a:rPr lang="en-US"/>
            </a:br>
            <a:r>
              <a:rPr lang="en-US"/>
              <a:t>Revoke and Archive</a:t>
            </a:r>
          </a:p>
        </p:txBody>
      </p:sp>
      <p:sp>
        <p:nvSpPr>
          <p:cNvPr id="11" name="Arrow: Right 10">
            <a:extLst>
              <a:ext uri="{FF2B5EF4-FFF2-40B4-BE49-F238E27FC236}">
                <a16:creationId xmlns:a16="http://schemas.microsoft.com/office/drawing/2014/main" id="{499C8B8A-D87F-4A6B-833C-28CE0540201F}"/>
              </a:ext>
            </a:extLst>
          </p:cNvPr>
          <p:cNvSpPr/>
          <p:nvPr/>
        </p:nvSpPr>
        <p:spPr bwMode="auto">
          <a:xfrm rot="19312645">
            <a:off x="10093727" y="4922985"/>
            <a:ext cx="952336" cy="484632"/>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2538805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F62FF9-88F6-4422-8BE9-8D04B6FD1D97}"/>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29</a:t>
            </a:fld>
            <a:endParaRPr lang="en-US">
              <a:solidFill>
                <a:prstClr val="black">
                  <a:tint val="75000"/>
                </a:prstClr>
              </a:solidFill>
            </a:endParaRPr>
          </a:p>
        </p:txBody>
      </p:sp>
      <p:pic>
        <p:nvPicPr>
          <p:cNvPr id="4" name="Picture 3">
            <a:extLst>
              <a:ext uri="{FF2B5EF4-FFF2-40B4-BE49-F238E27FC236}">
                <a16:creationId xmlns:a16="http://schemas.microsoft.com/office/drawing/2014/main" id="{CEF6FC24-5010-4D53-8B18-25C4B2AE184C}"/>
              </a:ext>
            </a:extLst>
          </p:cNvPr>
          <p:cNvPicPr>
            <a:picLocks noChangeAspect="1"/>
          </p:cNvPicPr>
          <p:nvPr/>
        </p:nvPicPr>
        <p:blipFill>
          <a:blip r:embed="rId3"/>
          <a:stretch>
            <a:fillRect/>
          </a:stretch>
        </p:blipFill>
        <p:spPr>
          <a:xfrm>
            <a:off x="643630" y="1113989"/>
            <a:ext cx="4352355" cy="5744012"/>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81ADC3F6-199A-4692-8794-0775BE63A334}"/>
              </a:ext>
            </a:extLst>
          </p:cNvPr>
          <p:cNvSpPr txBox="1">
            <a:spLocks/>
          </p:cNvSpPr>
          <p:nvPr/>
        </p:nvSpPr>
        <p:spPr>
          <a:xfrm>
            <a:off x="9219920" y="6350085"/>
            <a:ext cx="2946680" cy="203116"/>
          </a:xfrm>
        </p:spPr>
        <p:txBody>
          <a:bodyPr/>
          <a:lstStyle>
            <a:defPPr>
              <a:defRPr lang="en-US"/>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defRPr/>
            </a:pPr>
            <a:endParaRPr lang="en-US"/>
          </a:p>
        </p:txBody>
      </p:sp>
      <p:sp>
        <p:nvSpPr>
          <p:cNvPr id="6" name="TextBox 5">
            <a:extLst>
              <a:ext uri="{FF2B5EF4-FFF2-40B4-BE49-F238E27FC236}">
                <a16:creationId xmlns:a16="http://schemas.microsoft.com/office/drawing/2014/main" id="{2355FC4F-BEB0-401E-BD5E-F00BB822F945}"/>
              </a:ext>
            </a:extLst>
          </p:cNvPr>
          <p:cNvSpPr txBox="1"/>
          <p:nvPr/>
        </p:nvSpPr>
        <p:spPr>
          <a:xfrm>
            <a:off x="1219200" y="1902023"/>
            <a:ext cx="2671328" cy="307777"/>
          </a:xfrm>
          <a:prstGeom prst="rect">
            <a:avLst/>
          </a:prstGeom>
          <a:solidFill>
            <a:schemeClr val="bg1"/>
          </a:solidFill>
        </p:spPr>
        <p:txBody>
          <a:bodyPr wrap="square" rtlCol="0">
            <a:spAutoFit/>
          </a:bodyPr>
          <a:lstStyle/>
          <a:p>
            <a:r>
              <a:rPr lang="en-US" sz="1400"/>
              <a:t>William Pierce</a:t>
            </a:r>
          </a:p>
        </p:txBody>
      </p:sp>
      <p:sp>
        <p:nvSpPr>
          <p:cNvPr id="7" name="TextBox 6">
            <a:extLst>
              <a:ext uri="{FF2B5EF4-FFF2-40B4-BE49-F238E27FC236}">
                <a16:creationId xmlns:a16="http://schemas.microsoft.com/office/drawing/2014/main" id="{73107509-2647-48EA-8674-4E0A6696FF73}"/>
              </a:ext>
            </a:extLst>
          </p:cNvPr>
          <p:cNvSpPr txBox="1"/>
          <p:nvPr/>
        </p:nvSpPr>
        <p:spPr>
          <a:xfrm>
            <a:off x="5867400" y="1343697"/>
            <a:ext cx="5680968" cy="34778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2000"/>
              <a:t>The user and all services assigned to that user appear.</a:t>
            </a:r>
          </a:p>
          <a:p>
            <a:r>
              <a:rPr lang="en-US" sz="2000"/>
              <a:t> </a:t>
            </a:r>
          </a:p>
          <a:p>
            <a:r>
              <a:rPr lang="en-US" sz="2000"/>
              <a:t>Check the services you wish to revoke and click Save.</a:t>
            </a:r>
          </a:p>
          <a:p>
            <a:r>
              <a:rPr lang="en-US" sz="2000"/>
              <a:t> </a:t>
            </a:r>
          </a:p>
          <a:p>
            <a:r>
              <a:rPr lang="en-US" sz="2000"/>
              <a:t>In all cases when a service is checked that means it is revoked. </a:t>
            </a:r>
          </a:p>
          <a:p>
            <a:endParaRPr lang="en-US" sz="2000"/>
          </a:p>
          <a:p>
            <a:r>
              <a:rPr lang="en-US" sz="2000"/>
              <a:t>Next click the </a:t>
            </a:r>
            <a:r>
              <a:rPr lang="en-US" sz="2000" b="1"/>
              <a:t>Save</a:t>
            </a:r>
            <a:r>
              <a:rPr lang="en-US" sz="2000"/>
              <a:t> and confirm that this is the action you wish to take.</a:t>
            </a:r>
          </a:p>
        </p:txBody>
      </p:sp>
      <p:cxnSp>
        <p:nvCxnSpPr>
          <p:cNvPr id="8" name="Straight Arrow Connector 7">
            <a:extLst>
              <a:ext uri="{FF2B5EF4-FFF2-40B4-BE49-F238E27FC236}">
                <a16:creationId xmlns:a16="http://schemas.microsoft.com/office/drawing/2014/main" id="{1FABA49C-0D2E-44A8-9AEE-95BD0FE99853}"/>
              </a:ext>
            </a:extLst>
          </p:cNvPr>
          <p:cNvCxnSpPr>
            <a:cxnSpLocks/>
          </p:cNvCxnSpPr>
          <p:nvPr/>
        </p:nvCxnSpPr>
        <p:spPr bwMode="auto">
          <a:xfrm flipH="1">
            <a:off x="4995986" y="2544338"/>
            <a:ext cx="81036" cy="5262"/>
          </a:xfrm>
          <a:prstGeom prst="straightConnector1">
            <a:avLst/>
          </a:prstGeom>
          <a:solidFill>
            <a:schemeClr val="accent1"/>
          </a:solidFill>
          <a:ln w="15875" cap="flat" cmpd="sng" algn="ctr">
            <a:solidFill>
              <a:srgbClr val="316997"/>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Explosion 1 7">
            <a:extLst>
              <a:ext uri="{FF2B5EF4-FFF2-40B4-BE49-F238E27FC236}">
                <a16:creationId xmlns:a16="http://schemas.microsoft.com/office/drawing/2014/main" id="{E27822A9-98F4-4590-AD70-EED3BE756F04}"/>
              </a:ext>
            </a:extLst>
          </p:cNvPr>
          <p:cNvSpPr/>
          <p:nvPr/>
        </p:nvSpPr>
        <p:spPr bwMode="auto">
          <a:xfrm>
            <a:off x="6969626" y="4445868"/>
            <a:ext cx="5019174" cy="2412132"/>
          </a:xfrm>
          <a:prstGeom prst="irregularSeal1">
            <a:avLst/>
          </a:prstGeom>
          <a:solidFill>
            <a:schemeClr val="accent1"/>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algn="ctr" eaLnBrk="0" hangingPunct="0"/>
            <a:r>
              <a:rPr lang="en-US" b="1">
                <a:latin typeface="Arial" charset="0"/>
                <a:ea typeface="ヒラギノ角ゴ Pro W3" pitchFamily="1" charset="-128"/>
              </a:rPr>
              <a:t>A checked box means that user or service is archived</a:t>
            </a:r>
            <a:endParaRPr kumimoji="0" lang="en-US" b="1" i="0" u="none" strike="noStrike" cap="none" normalizeH="0" baseline="0">
              <a:ln>
                <a:noFill/>
              </a:ln>
              <a:solidFill>
                <a:schemeClr val="tx1"/>
              </a:solidFill>
              <a:effectLst/>
              <a:latin typeface="Arial" charset="0"/>
              <a:ea typeface="ヒラギノ角ゴ Pro W3" pitchFamily="1" charset="-128"/>
            </a:endParaRPr>
          </a:p>
        </p:txBody>
      </p:sp>
      <p:sp>
        <p:nvSpPr>
          <p:cNvPr id="12" name="Title 2">
            <a:extLst>
              <a:ext uri="{FF2B5EF4-FFF2-40B4-BE49-F238E27FC236}">
                <a16:creationId xmlns:a16="http://schemas.microsoft.com/office/drawing/2014/main" id="{7425B3E9-F075-48BB-A087-275ED85C5431}"/>
              </a:ext>
            </a:extLst>
          </p:cNvPr>
          <p:cNvSpPr>
            <a:spLocks noGrp="1"/>
          </p:cNvSpPr>
          <p:nvPr>
            <p:ph type="title"/>
          </p:nvPr>
        </p:nvSpPr>
        <p:spPr>
          <a:xfrm>
            <a:off x="1" y="0"/>
            <a:ext cx="3890528" cy="1045839"/>
          </a:xfrm>
        </p:spPr>
        <p:txBody>
          <a:bodyPr>
            <a:noAutofit/>
          </a:bodyPr>
          <a:lstStyle/>
          <a:p>
            <a:pPr algn="l"/>
            <a:r>
              <a:rPr lang="en-US"/>
              <a:t>Manage Users –</a:t>
            </a:r>
            <a:br>
              <a:rPr lang="en-US"/>
            </a:br>
            <a:r>
              <a:rPr lang="en-US"/>
              <a:t>Revoke and Archive</a:t>
            </a:r>
          </a:p>
        </p:txBody>
      </p:sp>
      <p:sp>
        <p:nvSpPr>
          <p:cNvPr id="15" name="Arrow: Right 14">
            <a:extLst>
              <a:ext uri="{FF2B5EF4-FFF2-40B4-BE49-F238E27FC236}">
                <a16:creationId xmlns:a16="http://schemas.microsoft.com/office/drawing/2014/main" id="{3CE00874-AACE-4441-A109-EAD229139404}"/>
              </a:ext>
            </a:extLst>
          </p:cNvPr>
          <p:cNvSpPr/>
          <p:nvPr/>
        </p:nvSpPr>
        <p:spPr bwMode="auto">
          <a:xfrm rot="10800000">
            <a:off x="2554864" y="1141000"/>
            <a:ext cx="952336" cy="484632"/>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6" name="Arrow: Right 15">
            <a:extLst>
              <a:ext uri="{FF2B5EF4-FFF2-40B4-BE49-F238E27FC236}">
                <a16:creationId xmlns:a16="http://schemas.microsoft.com/office/drawing/2014/main" id="{233F2400-027D-4F63-BCCE-82F2C4DEDBBC}"/>
              </a:ext>
            </a:extLst>
          </p:cNvPr>
          <p:cNvSpPr/>
          <p:nvPr/>
        </p:nvSpPr>
        <p:spPr bwMode="auto">
          <a:xfrm rot="10800000">
            <a:off x="4915064" y="2302022"/>
            <a:ext cx="952336" cy="484632"/>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7" name="Arrow: Right 16">
            <a:extLst>
              <a:ext uri="{FF2B5EF4-FFF2-40B4-BE49-F238E27FC236}">
                <a16:creationId xmlns:a16="http://schemas.microsoft.com/office/drawing/2014/main" id="{1DE57219-7293-4CCC-A023-98777E014574}"/>
              </a:ext>
            </a:extLst>
          </p:cNvPr>
          <p:cNvSpPr/>
          <p:nvPr/>
        </p:nvSpPr>
        <p:spPr bwMode="auto">
          <a:xfrm rot="10800000">
            <a:off x="4003189" y="6373368"/>
            <a:ext cx="952336" cy="484632"/>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3470129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A394F101-A744-406F-AC13-E3B2F1C3CC8A}"/>
              </a:ext>
            </a:extLst>
          </p:cNvPr>
          <p:cNvGraphicFramePr>
            <a:graphicFrameLocks noGrp="1"/>
          </p:cNvGraphicFramePr>
          <p:nvPr/>
        </p:nvGraphicFramePr>
        <p:xfrm>
          <a:off x="0" y="927394"/>
          <a:ext cx="12192000" cy="5930606"/>
        </p:xfrm>
        <a:graphic>
          <a:graphicData uri="http://schemas.openxmlformats.org/drawingml/2006/table">
            <a:tbl>
              <a:tblPr firstRow="1" bandRow="1">
                <a:tableStyleId>{8A107856-5554-42FB-B03E-39F5DBC370BA}</a:tableStyleId>
              </a:tblPr>
              <a:tblGrid>
                <a:gridCol w="2264672">
                  <a:extLst>
                    <a:ext uri="{9D8B030D-6E8A-4147-A177-3AD203B41FA5}">
                      <a16:colId xmlns:a16="http://schemas.microsoft.com/office/drawing/2014/main" val="2195573961"/>
                    </a:ext>
                  </a:extLst>
                </a:gridCol>
                <a:gridCol w="2264672">
                  <a:extLst>
                    <a:ext uri="{9D8B030D-6E8A-4147-A177-3AD203B41FA5}">
                      <a16:colId xmlns:a16="http://schemas.microsoft.com/office/drawing/2014/main" val="4146817488"/>
                    </a:ext>
                  </a:extLst>
                </a:gridCol>
                <a:gridCol w="7662656">
                  <a:extLst>
                    <a:ext uri="{9D8B030D-6E8A-4147-A177-3AD203B41FA5}">
                      <a16:colId xmlns:a16="http://schemas.microsoft.com/office/drawing/2014/main" val="2846157677"/>
                    </a:ext>
                  </a:extLst>
                </a:gridCol>
              </a:tblGrid>
              <a:tr h="495499">
                <a:tc>
                  <a:txBody>
                    <a:bodyPr/>
                    <a:lstStyle/>
                    <a:p>
                      <a:pPr algn="ctr"/>
                      <a:r>
                        <a:rPr lang="en-US" sz="1400"/>
                        <a:t>Terms</a:t>
                      </a:r>
                      <a:endParaRPr lang="en-US" sz="1400">
                        <a:solidFill>
                          <a:srgbClr val="0000FF"/>
                        </a:solidFill>
                      </a:endParaRPr>
                    </a:p>
                  </a:txBody>
                  <a:tcPr/>
                </a:tc>
                <a:tc>
                  <a:txBody>
                    <a:bodyPr/>
                    <a:lstStyle/>
                    <a:p>
                      <a:pPr algn="ctr"/>
                      <a:r>
                        <a:rPr lang="en-US" sz="1400"/>
                        <a:t>Acronyms</a:t>
                      </a:r>
                      <a:endParaRPr lang="en-US" sz="1400">
                        <a:solidFill>
                          <a:srgbClr val="0000FF"/>
                        </a:solidFill>
                      </a:endParaRPr>
                    </a:p>
                  </a:txBody>
                  <a:tcPr/>
                </a:tc>
                <a:tc>
                  <a:txBody>
                    <a:bodyPr/>
                    <a:lstStyle/>
                    <a:p>
                      <a:pPr algn="ctr"/>
                      <a:r>
                        <a:rPr lang="en-US" sz="1400"/>
                        <a:t>Definitions</a:t>
                      </a:r>
                      <a:endParaRPr lang="en-US" sz="1400">
                        <a:solidFill>
                          <a:srgbClr val="0000FF"/>
                        </a:solidFill>
                      </a:endParaRPr>
                    </a:p>
                  </a:txBody>
                  <a:tcPr/>
                </a:tc>
                <a:extLst>
                  <a:ext uri="{0D108BD9-81ED-4DB2-BD59-A6C34878D82A}">
                    <a16:rowId xmlns:a16="http://schemas.microsoft.com/office/drawing/2014/main" val="1673481352"/>
                  </a:ext>
                </a:extLst>
              </a:tr>
              <a:tr h="952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Business Customer Gateway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BCG</a:t>
                      </a:r>
                    </a:p>
                    <a:p>
                      <a:pPr algn="ctr"/>
                      <a:endParaRPr lang="en-US" sz="1400"/>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A secure portal to access mailing, shipping and additional mailing services via a single username and password.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effectLst/>
                        </a:rPr>
                        <a:t>Provides a single point of entry for several USPS</a:t>
                      </a:r>
                      <a:r>
                        <a:rPr lang="en-US" sz="1400" kern="1200" baseline="30000">
                          <a:effectLst/>
                        </a:rPr>
                        <a:t>®</a:t>
                      </a:r>
                      <a:r>
                        <a:rPr lang="en-US" sz="1400" kern="1200">
                          <a:effectLst/>
                        </a:rPr>
                        <a:t> online business services.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effectLst/>
                        </a:rPr>
                        <a:t>BCG can have many CRIDs.</a:t>
                      </a:r>
                      <a:endParaRPr lang="en-US" sz="1400"/>
                    </a:p>
                  </a:txBody>
                  <a:tcPr/>
                </a:tc>
                <a:extLst>
                  <a:ext uri="{0D108BD9-81ED-4DB2-BD59-A6C34878D82A}">
                    <a16:rowId xmlns:a16="http://schemas.microsoft.com/office/drawing/2014/main" val="3075755712"/>
                  </a:ext>
                </a:extLst>
              </a:tr>
              <a:tr h="1167537">
                <a:tc>
                  <a:txBody>
                    <a:bodyPr/>
                    <a:lstStyle/>
                    <a:p>
                      <a:pPr algn="ctr"/>
                      <a:r>
                        <a:rPr lang="en-US" sz="1400"/>
                        <a:t>Customer Registration ID</a:t>
                      </a:r>
                    </a:p>
                  </a:txBody>
                  <a:tcPr anchor="ctr"/>
                </a:tc>
                <a:tc>
                  <a:txBody>
                    <a:bodyPr/>
                    <a:lstStyle/>
                    <a:p>
                      <a:pPr algn="ctr"/>
                      <a:r>
                        <a:rPr lang="en-US" sz="1400"/>
                        <a:t>CRID</a:t>
                      </a:r>
                    </a:p>
                  </a:txBody>
                  <a:tcPr anchor="ctr"/>
                </a:tc>
                <a:tc>
                  <a:txBody>
                    <a:bodyPr/>
                    <a:lstStyle/>
                    <a:p>
                      <a:pPr marL="285750" indent="-285750">
                        <a:buFont typeface="Arial" panose="020B0604020202020204" pitchFamily="34" charset="0"/>
                        <a:buChar char="•"/>
                      </a:pPr>
                      <a:r>
                        <a:rPr lang="en-US" sz="1400"/>
                        <a:t>A USPS-generated numeric code up to 15 digits that uniquely identify a business at a location.</a:t>
                      </a:r>
                    </a:p>
                    <a:p>
                      <a:pPr marL="285750" indent="-285750">
                        <a:buFont typeface="Arial" panose="020B0604020202020204" pitchFamily="34" charset="0"/>
                        <a:buChar char="•"/>
                      </a:pPr>
                      <a:r>
                        <a:rPr lang="en-US" sz="1400"/>
                        <a:t>Use a CRID (company identifier) to establish a Business Customer Gateway account.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A CRID can have many permits.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A permit is owned by a single CRID at any given time.</a:t>
                      </a:r>
                    </a:p>
                  </a:txBody>
                  <a:tcPr/>
                </a:tc>
                <a:extLst>
                  <a:ext uri="{0D108BD9-81ED-4DB2-BD59-A6C34878D82A}">
                    <a16:rowId xmlns:a16="http://schemas.microsoft.com/office/drawing/2014/main" val="3634086300"/>
                  </a:ext>
                </a:extLst>
              </a:tr>
              <a:tr h="1167537">
                <a:tc>
                  <a:txBody>
                    <a:bodyPr/>
                    <a:lstStyle/>
                    <a:p>
                      <a:pPr algn="ctr"/>
                      <a:r>
                        <a:rPr lang="en-US" sz="1400"/>
                        <a:t>Mailer ID</a:t>
                      </a:r>
                    </a:p>
                  </a:txBody>
                  <a:tcPr anchor="ctr"/>
                </a:tc>
                <a:tc>
                  <a:txBody>
                    <a:bodyPr/>
                    <a:lstStyle/>
                    <a:p>
                      <a:pPr algn="ctr"/>
                      <a:r>
                        <a:rPr lang="en-US" sz="1400"/>
                        <a:t>MID</a:t>
                      </a:r>
                    </a:p>
                  </a:txBody>
                  <a:tcPr anchor="ctr"/>
                </a:tc>
                <a:tc>
                  <a:txBody>
                    <a:bodyPr/>
                    <a:lstStyle/>
                    <a:p>
                      <a:pPr marL="285750" indent="-285750">
                        <a:buFont typeface="Arial" panose="020B0604020202020204" pitchFamily="34" charset="0"/>
                        <a:buChar char="•"/>
                      </a:pPr>
                      <a:r>
                        <a:rPr lang="en-US" sz="1400"/>
                        <a:t>Unique ID number to identify a Mail Owner, Mailing Agent, or Mail Service Provider</a:t>
                      </a:r>
                    </a:p>
                    <a:p>
                      <a:pPr marL="285750" indent="-285750">
                        <a:buFont typeface="Arial" panose="020B0604020202020204" pitchFamily="34" charset="0"/>
                        <a:buChar char="•"/>
                      </a:pPr>
                      <a:r>
                        <a:rPr lang="en-US" sz="1400"/>
                        <a:t>Embedded in an IMb</a:t>
                      </a:r>
                    </a:p>
                    <a:p>
                      <a:pPr marL="285750" indent="-285750">
                        <a:buFont typeface="Arial" panose="020B0604020202020204" pitchFamily="34" charset="0"/>
                        <a:buChar char="•"/>
                      </a:pPr>
                      <a:r>
                        <a:rPr lang="en-US" sz="1400"/>
                        <a:t>MIDs are either 6 or 9 digits based on calendar year mail volume in </a:t>
                      </a:r>
                      <a:r>
                        <a:rPr lang="en-US" sz="1400" i="1"/>
                        <a:t>PostalOne!</a:t>
                      </a:r>
                    </a:p>
                    <a:p>
                      <a:pPr marL="285750" indent="-285750">
                        <a:buFont typeface="Arial" panose="020B0604020202020204" pitchFamily="34" charset="0"/>
                        <a:buChar char="•"/>
                      </a:pPr>
                      <a:r>
                        <a:rPr lang="en-US" sz="1400" i="1"/>
                        <a:t>A CRID can have many MIDs.</a:t>
                      </a:r>
                    </a:p>
                    <a:p>
                      <a:pPr marL="285750" indent="-285750">
                        <a:buFont typeface="Arial" panose="020B0604020202020204" pitchFamily="34" charset="0"/>
                        <a:buChar char="•"/>
                      </a:pPr>
                      <a:r>
                        <a:rPr lang="en-US" sz="1400" i="1"/>
                        <a:t>A MID can only be assigned to one CRID.</a:t>
                      </a:r>
                    </a:p>
                  </a:txBody>
                  <a:tcPr/>
                </a:tc>
                <a:extLst>
                  <a:ext uri="{0D108BD9-81ED-4DB2-BD59-A6C34878D82A}">
                    <a16:rowId xmlns:a16="http://schemas.microsoft.com/office/drawing/2014/main" val="4087521599"/>
                  </a:ext>
                </a:extLst>
              </a:tr>
              <a:tr h="952464">
                <a:tc>
                  <a:txBody>
                    <a:bodyPr/>
                    <a:lstStyle/>
                    <a:p>
                      <a:pPr algn="ctr"/>
                      <a:r>
                        <a:rPr lang="en-US" sz="1400"/>
                        <a:t>Business Service Administrator</a:t>
                      </a:r>
                    </a:p>
                  </a:txBody>
                  <a:tcPr anchor="ctr"/>
                </a:tc>
                <a:tc>
                  <a:txBody>
                    <a:bodyPr/>
                    <a:lstStyle/>
                    <a:p>
                      <a:pPr algn="ctr"/>
                      <a:r>
                        <a:rPr lang="en-US" sz="1400"/>
                        <a:t>BSA</a:t>
                      </a:r>
                    </a:p>
                  </a:txBody>
                  <a:tcPr anchor="ctr"/>
                </a:tc>
                <a:tc>
                  <a:txBody>
                    <a:bodyPr/>
                    <a:lstStyle/>
                    <a:p>
                      <a:pPr marL="285750" indent="-285750">
                        <a:buFont typeface="Arial" panose="020B0604020202020204" pitchFamily="34" charset="0"/>
                        <a:buChar char="•"/>
                      </a:pPr>
                      <a:r>
                        <a:rPr lang="en-US" sz="1400"/>
                        <a:t>Usually, the first person to request service for a business location becomes the BSA </a:t>
                      </a:r>
                      <a:r>
                        <a:rPr lang="en-US" sz="1400" b="1"/>
                        <a:t>of that service </a:t>
                      </a:r>
                      <a:r>
                        <a:rPr lang="en-US" sz="1400"/>
                        <a:t>and can manage others user's access.</a:t>
                      </a:r>
                    </a:p>
                    <a:p>
                      <a:pPr marL="285750" indent="-285750">
                        <a:buFont typeface="Arial" panose="020B0604020202020204" pitchFamily="34" charset="0"/>
                        <a:buChar char="•"/>
                      </a:pPr>
                      <a:r>
                        <a:rPr lang="en-US" sz="1400"/>
                        <a:t>Has Managed Mailing Activity.</a:t>
                      </a:r>
                    </a:p>
                    <a:p>
                      <a:pPr marL="285750" indent="-285750">
                        <a:buFont typeface="Arial" panose="020B0604020202020204" pitchFamily="34" charset="0"/>
                        <a:buChar char="•"/>
                      </a:pPr>
                      <a:r>
                        <a:rPr lang="en-US" sz="1400"/>
                        <a:t>Required to manage permits in BCG.</a:t>
                      </a:r>
                    </a:p>
                  </a:txBody>
                  <a:tcPr/>
                </a:tc>
                <a:extLst>
                  <a:ext uri="{0D108BD9-81ED-4DB2-BD59-A6C34878D82A}">
                    <a16:rowId xmlns:a16="http://schemas.microsoft.com/office/drawing/2014/main" val="3226106033"/>
                  </a:ext>
                </a:extLst>
              </a:tr>
              <a:tr h="7658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Business Service Administrator Delegate</a:t>
                      </a:r>
                    </a:p>
                    <a:p>
                      <a:endParaRPr lang="en-US" sz="1400"/>
                    </a:p>
                  </a:txBody>
                  <a:tcPr anchor="ctr"/>
                </a:tc>
                <a:tc>
                  <a:txBody>
                    <a:bodyPr/>
                    <a:lstStyle/>
                    <a:p>
                      <a:pPr algn="ctr"/>
                      <a:r>
                        <a:rPr lang="en-US" sz="1400"/>
                        <a:t>BSA Delegate</a:t>
                      </a:r>
                    </a:p>
                  </a:txBody>
                  <a:tcPr anchor="ctr"/>
                </a:tc>
                <a:tc>
                  <a:txBody>
                    <a:bodyPr/>
                    <a:lstStyle/>
                    <a:p>
                      <a:pPr marL="285750" indent="-285750">
                        <a:buFont typeface="Arial" panose="020B0604020202020204" pitchFamily="34" charset="0"/>
                        <a:buChar char="•"/>
                      </a:pPr>
                      <a:r>
                        <a:rPr lang="en-US" sz="1400"/>
                        <a:t>Acts on behalf of the BSA; can revoke or approve users' access.</a:t>
                      </a:r>
                    </a:p>
                    <a:p>
                      <a:pPr marL="285750" indent="-285750">
                        <a:buFont typeface="Arial" panose="020B0604020202020204" pitchFamily="34" charset="0"/>
                        <a:buChar char="•"/>
                      </a:pPr>
                      <a:r>
                        <a:rPr lang="en-US" sz="1400"/>
                        <a:t>Has Managed Mailing Activity.</a:t>
                      </a:r>
                    </a:p>
                    <a:p>
                      <a:pPr marL="285750" indent="-285750">
                        <a:buFont typeface="Arial" panose="020B0604020202020204" pitchFamily="34" charset="0"/>
                        <a:buChar char="•"/>
                      </a:pPr>
                      <a:r>
                        <a:rPr lang="en-US" sz="1400"/>
                        <a:t>Required to manage permits in BCG.</a:t>
                      </a:r>
                    </a:p>
                  </a:txBody>
                  <a:tcPr/>
                </a:tc>
                <a:extLst>
                  <a:ext uri="{0D108BD9-81ED-4DB2-BD59-A6C34878D82A}">
                    <a16:rowId xmlns:a16="http://schemas.microsoft.com/office/drawing/2014/main" val="4078513765"/>
                  </a:ext>
                </a:extLst>
              </a:tr>
              <a:tr h="429223">
                <a:tc>
                  <a:txBody>
                    <a:bodyPr/>
                    <a:lstStyle/>
                    <a:p>
                      <a:pPr algn="ctr"/>
                      <a:r>
                        <a:rPr lang="en-US" sz="1400"/>
                        <a:t>Managed Mailing Activity</a:t>
                      </a:r>
                    </a:p>
                  </a:txBody>
                  <a:tcPr anchor="ctr"/>
                </a:tc>
                <a:tc>
                  <a:txBody>
                    <a:bodyPr/>
                    <a:lstStyle/>
                    <a:p>
                      <a:pPr algn="ctr"/>
                      <a:r>
                        <a:rPr lang="en-US" sz="1400"/>
                        <a:t>MMA</a:t>
                      </a:r>
                    </a:p>
                  </a:txBody>
                  <a:tcPr anchor="ctr"/>
                </a:tc>
                <a:tc>
                  <a:txBody>
                    <a:bodyPr/>
                    <a:lstStyle/>
                    <a:p>
                      <a:pPr marL="285750" indent="-285750">
                        <a:buFont typeface="Arial" panose="020B0604020202020204" pitchFamily="34" charset="0"/>
                        <a:buChar char="•"/>
                      </a:pPr>
                      <a:r>
                        <a:rPr lang="en-US" sz="1400"/>
                        <a:t>Site of core services, manage permits, balances and fees. </a:t>
                      </a:r>
                    </a:p>
                  </a:txBody>
                  <a:tcPr/>
                </a:tc>
                <a:extLst>
                  <a:ext uri="{0D108BD9-81ED-4DB2-BD59-A6C34878D82A}">
                    <a16:rowId xmlns:a16="http://schemas.microsoft.com/office/drawing/2014/main" val="1870172065"/>
                  </a:ext>
                </a:extLst>
              </a:tr>
            </a:tbl>
          </a:graphicData>
        </a:graphic>
      </p:graphicFrame>
      <p:sp>
        <p:nvSpPr>
          <p:cNvPr id="4" name="Title 2">
            <a:extLst>
              <a:ext uri="{FF2B5EF4-FFF2-40B4-BE49-F238E27FC236}">
                <a16:creationId xmlns:a16="http://schemas.microsoft.com/office/drawing/2014/main" id="{086BF55B-17FC-4BB5-A35C-43662C35E527}"/>
              </a:ext>
            </a:extLst>
          </p:cNvPr>
          <p:cNvSpPr>
            <a:spLocks noGrp="1"/>
          </p:cNvSpPr>
          <p:nvPr>
            <p:ph type="title"/>
          </p:nvPr>
        </p:nvSpPr>
        <p:spPr>
          <a:xfrm>
            <a:off x="0" y="18194"/>
            <a:ext cx="7324303" cy="651733"/>
          </a:xfrm>
        </p:spPr>
        <p:txBody>
          <a:bodyPr/>
          <a:lstStyle/>
          <a:p>
            <a:pPr algn="l"/>
            <a:r>
              <a:rPr lang="en-US" sz="2400"/>
              <a:t>Common BCG Terms</a:t>
            </a:r>
          </a:p>
        </p:txBody>
      </p:sp>
      <p:sp>
        <p:nvSpPr>
          <p:cNvPr id="2" name="Slide Number Placeholder 1">
            <a:extLst>
              <a:ext uri="{FF2B5EF4-FFF2-40B4-BE49-F238E27FC236}">
                <a16:creationId xmlns:a16="http://schemas.microsoft.com/office/drawing/2014/main" id="{559D4039-086A-4DE3-955E-E0BCD8041440}"/>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536177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0ECD81-BD66-4BEB-80F3-2B66A53454E2}"/>
              </a:ext>
            </a:extLst>
          </p:cNvPr>
          <p:cNvSpPr>
            <a:spLocks noGrp="1"/>
          </p:cNvSpPr>
          <p:nvPr>
            <p:ph type="sldNum" sz="quarter" idx="12"/>
          </p:nvPr>
        </p:nvSpPr>
        <p:spPr>
          <a:xfrm>
            <a:off x="8744160" y="6340839"/>
            <a:ext cx="3251200" cy="228600"/>
          </a:xfrm>
        </p:spPr>
        <p:txBody>
          <a:bodyPr/>
          <a:lstStyle/>
          <a:p>
            <a:fld id="{B5CF97BF-14E3-466D-B7C7-178802BA0935}" type="slidenum">
              <a:rPr lang="en-US" smtClean="0">
                <a:solidFill>
                  <a:prstClr val="black">
                    <a:tint val="75000"/>
                  </a:prstClr>
                </a:solidFill>
              </a:rPr>
              <a:pPr/>
              <a:t>30</a:t>
            </a:fld>
            <a:endParaRPr lang="en-US">
              <a:solidFill>
                <a:prstClr val="black">
                  <a:tint val="75000"/>
                </a:prstClr>
              </a:solidFill>
            </a:endParaRPr>
          </a:p>
        </p:txBody>
      </p:sp>
      <p:sp>
        <p:nvSpPr>
          <p:cNvPr id="4" name="Slide Number Placeholder 4">
            <a:extLst>
              <a:ext uri="{FF2B5EF4-FFF2-40B4-BE49-F238E27FC236}">
                <a16:creationId xmlns:a16="http://schemas.microsoft.com/office/drawing/2014/main" id="{37231522-267A-4CC3-BF60-934E1FC91DF7}"/>
              </a:ext>
            </a:extLst>
          </p:cNvPr>
          <p:cNvSpPr txBox="1">
            <a:spLocks/>
          </p:cNvSpPr>
          <p:nvPr/>
        </p:nvSpPr>
        <p:spPr>
          <a:xfrm>
            <a:off x="8782260" y="7025051"/>
            <a:ext cx="3251200" cy="228600"/>
          </a:xfrm>
        </p:spPr>
        <p:txBody>
          <a:bodyPr/>
          <a:lstStyle>
            <a:defPPr>
              <a:defRPr lang="en-US"/>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defRPr/>
            </a:pPr>
            <a:fld id="{7D85F066-46B8-4D27-A622-2A5D95CFD531}" type="slidenum">
              <a:rPr lang="en-US" smtClean="0"/>
              <a:pPr>
                <a:defRPr/>
              </a:pPr>
              <a:t>30</a:t>
            </a:fld>
            <a:endParaRPr lang="en-US"/>
          </a:p>
        </p:txBody>
      </p:sp>
      <p:pic>
        <p:nvPicPr>
          <p:cNvPr id="5" name="Picture 4">
            <a:extLst>
              <a:ext uri="{FF2B5EF4-FFF2-40B4-BE49-F238E27FC236}">
                <a16:creationId xmlns:a16="http://schemas.microsoft.com/office/drawing/2014/main" id="{821F8887-2DA2-401E-AFDF-435A01BCF85C}"/>
              </a:ext>
            </a:extLst>
          </p:cNvPr>
          <p:cNvPicPr>
            <a:picLocks noChangeAspect="1"/>
          </p:cNvPicPr>
          <p:nvPr/>
        </p:nvPicPr>
        <p:blipFill>
          <a:blip r:embed="rId3"/>
          <a:stretch>
            <a:fillRect/>
          </a:stretch>
        </p:blipFill>
        <p:spPr>
          <a:xfrm>
            <a:off x="81265" y="2148251"/>
            <a:ext cx="5785228" cy="29718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F0A1B570-D86A-4FA9-ABD8-F2DB87CB6583}"/>
              </a:ext>
            </a:extLst>
          </p:cNvPr>
          <p:cNvPicPr>
            <a:picLocks noChangeAspect="1"/>
          </p:cNvPicPr>
          <p:nvPr/>
        </p:nvPicPr>
        <p:blipFill>
          <a:blip r:embed="rId4"/>
          <a:stretch>
            <a:fillRect/>
          </a:stretch>
        </p:blipFill>
        <p:spPr>
          <a:xfrm>
            <a:off x="5994610" y="2172909"/>
            <a:ext cx="6019800" cy="2945860"/>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E2BD1E99-B743-4A33-A263-7E38322AC34C}"/>
              </a:ext>
            </a:extLst>
          </p:cNvPr>
          <p:cNvSpPr txBox="1"/>
          <p:nvPr/>
        </p:nvSpPr>
        <p:spPr>
          <a:xfrm>
            <a:off x="3166792" y="5885227"/>
            <a:ext cx="6484310" cy="646331"/>
          </a:xfrm>
          <a:prstGeom prst="rect">
            <a:avLst/>
          </a:prstGeom>
          <a:solidFill>
            <a:srgbClr val="D6E5F2"/>
          </a:solidFill>
          <a:ln w="254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a:t>Users will no longer be visible in the Manage Users section after they have been archived.</a:t>
            </a:r>
          </a:p>
        </p:txBody>
      </p:sp>
      <p:sp>
        <p:nvSpPr>
          <p:cNvPr id="11" name="TextBox 10">
            <a:extLst>
              <a:ext uri="{FF2B5EF4-FFF2-40B4-BE49-F238E27FC236}">
                <a16:creationId xmlns:a16="http://schemas.microsoft.com/office/drawing/2014/main" id="{1D6E1105-6EC9-43AD-8539-968C201F94F9}"/>
              </a:ext>
            </a:extLst>
          </p:cNvPr>
          <p:cNvSpPr txBox="1"/>
          <p:nvPr/>
        </p:nvSpPr>
        <p:spPr>
          <a:xfrm>
            <a:off x="497379" y="5251144"/>
            <a:ext cx="4953000" cy="369332"/>
          </a:xfrm>
          <a:prstGeom prst="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a:solidFill>
                  <a:schemeClr val="bg1"/>
                </a:solidFill>
              </a:rPr>
              <a:t>Before all services are removed from William.</a:t>
            </a:r>
          </a:p>
        </p:txBody>
      </p:sp>
      <p:sp>
        <p:nvSpPr>
          <p:cNvPr id="12" name="TextBox 11">
            <a:extLst>
              <a:ext uri="{FF2B5EF4-FFF2-40B4-BE49-F238E27FC236}">
                <a16:creationId xmlns:a16="http://schemas.microsoft.com/office/drawing/2014/main" id="{FD83119D-6D37-4AF9-B083-024FC5D38E82}"/>
              </a:ext>
            </a:extLst>
          </p:cNvPr>
          <p:cNvSpPr txBox="1"/>
          <p:nvPr/>
        </p:nvSpPr>
        <p:spPr>
          <a:xfrm>
            <a:off x="6408947" y="5251144"/>
            <a:ext cx="4953000" cy="369332"/>
          </a:xfrm>
          <a:prstGeom prst="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a:solidFill>
                  <a:schemeClr val="bg1"/>
                </a:solidFill>
              </a:rPr>
              <a:t>After all services are removed from William.</a:t>
            </a:r>
          </a:p>
        </p:txBody>
      </p:sp>
      <p:sp>
        <p:nvSpPr>
          <p:cNvPr id="14" name="Title 2">
            <a:extLst>
              <a:ext uri="{FF2B5EF4-FFF2-40B4-BE49-F238E27FC236}">
                <a16:creationId xmlns:a16="http://schemas.microsoft.com/office/drawing/2014/main" id="{56BC0E63-D829-40A7-81E3-BB9BFD8E691E}"/>
              </a:ext>
            </a:extLst>
          </p:cNvPr>
          <p:cNvSpPr>
            <a:spLocks noGrp="1"/>
          </p:cNvSpPr>
          <p:nvPr>
            <p:ph type="title"/>
          </p:nvPr>
        </p:nvSpPr>
        <p:spPr>
          <a:xfrm>
            <a:off x="1" y="1"/>
            <a:ext cx="3775722" cy="956038"/>
          </a:xfrm>
        </p:spPr>
        <p:txBody>
          <a:bodyPr>
            <a:noAutofit/>
          </a:bodyPr>
          <a:lstStyle/>
          <a:p>
            <a:pPr algn="l"/>
            <a:r>
              <a:rPr lang="en-US"/>
              <a:t>Manage Users –</a:t>
            </a:r>
            <a:br>
              <a:rPr lang="en-US"/>
            </a:br>
            <a:r>
              <a:rPr lang="en-US"/>
              <a:t>Revoke and Archive</a:t>
            </a:r>
          </a:p>
        </p:txBody>
      </p:sp>
      <p:pic>
        <p:nvPicPr>
          <p:cNvPr id="16" name="Picture 15">
            <a:extLst>
              <a:ext uri="{FF2B5EF4-FFF2-40B4-BE49-F238E27FC236}">
                <a16:creationId xmlns:a16="http://schemas.microsoft.com/office/drawing/2014/main" id="{6EDB491B-7F4C-408C-AB0B-04A8C615A8E5}"/>
              </a:ext>
            </a:extLst>
          </p:cNvPr>
          <p:cNvPicPr>
            <a:picLocks noChangeAspect="1"/>
          </p:cNvPicPr>
          <p:nvPr/>
        </p:nvPicPr>
        <p:blipFill>
          <a:blip r:embed="rId5"/>
          <a:stretch>
            <a:fillRect/>
          </a:stretch>
        </p:blipFill>
        <p:spPr>
          <a:xfrm>
            <a:off x="74999" y="1339310"/>
            <a:ext cx="5785228" cy="701067"/>
          </a:xfrm>
          <a:prstGeom prst="rect">
            <a:avLst/>
          </a:prstGeom>
        </p:spPr>
      </p:pic>
      <p:pic>
        <p:nvPicPr>
          <p:cNvPr id="8" name="Picture 7">
            <a:extLst>
              <a:ext uri="{FF2B5EF4-FFF2-40B4-BE49-F238E27FC236}">
                <a16:creationId xmlns:a16="http://schemas.microsoft.com/office/drawing/2014/main" id="{4EAA41A3-7BAF-4665-A2FA-30BB085A3BEC}"/>
              </a:ext>
            </a:extLst>
          </p:cNvPr>
          <p:cNvPicPr>
            <a:picLocks noChangeAspect="1"/>
          </p:cNvPicPr>
          <p:nvPr/>
        </p:nvPicPr>
        <p:blipFill>
          <a:blip r:embed="rId6"/>
          <a:stretch>
            <a:fillRect/>
          </a:stretch>
        </p:blipFill>
        <p:spPr>
          <a:xfrm>
            <a:off x="5017184" y="1339310"/>
            <a:ext cx="843044" cy="199051"/>
          </a:xfrm>
          <a:prstGeom prst="rect">
            <a:avLst/>
          </a:prstGeom>
        </p:spPr>
      </p:pic>
      <p:pic>
        <p:nvPicPr>
          <p:cNvPr id="18" name="Picture 17">
            <a:extLst>
              <a:ext uri="{FF2B5EF4-FFF2-40B4-BE49-F238E27FC236}">
                <a16:creationId xmlns:a16="http://schemas.microsoft.com/office/drawing/2014/main" id="{275248C9-9FB5-443D-B893-38DE10373557}"/>
              </a:ext>
            </a:extLst>
          </p:cNvPr>
          <p:cNvPicPr>
            <a:picLocks noChangeAspect="1"/>
          </p:cNvPicPr>
          <p:nvPr/>
        </p:nvPicPr>
        <p:blipFill>
          <a:blip r:embed="rId5"/>
          <a:stretch>
            <a:fillRect/>
          </a:stretch>
        </p:blipFill>
        <p:spPr>
          <a:xfrm>
            <a:off x="5953951" y="1339310"/>
            <a:ext cx="6019800" cy="729493"/>
          </a:xfrm>
          <a:prstGeom prst="rect">
            <a:avLst/>
          </a:prstGeom>
        </p:spPr>
      </p:pic>
      <p:pic>
        <p:nvPicPr>
          <p:cNvPr id="19" name="Picture 18">
            <a:extLst>
              <a:ext uri="{FF2B5EF4-FFF2-40B4-BE49-F238E27FC236}">
                <a16:creationId xmlns:a16="http://schemas.microsoft.com/office/drawing/2014/main" id="{9FA458A6-AFEE-4661-9013-0F64500D51C1}"/>
              </a:ext>
            </a:extLst>
          </p:cNvPr>
          <p:cNvPicPr>
            <a:picLocks noChangeAspect="1"/>
          </p:cNvPicPr>
          <p:nvPr/>
        </p:nvPicPr>
        <p:blipFill>
          <a:blip r:embed="rId6"/>
          <a:stretch>
            <a:fillRect/>
          </a:stretch>
        </p:blipFill>
        <p:spPr>
          <a:xfrm>
            <a:off x="11049000" y="1339309"/>
            <a:ext cx="924751" cy="218343"/>
          </a:xfrm>
          <a:prstGeom prst="rect">
            <a:avLst/>
          </a:prstGeom>
        </p:spPr>
      </p:pic>
    </p:spTree>
    <p:extLst>
      <p:ext uri="{BB962C8B-B14F-4D97-AF65-F5344CB8AC3E}">
        <p14:creationId xmlns:p14="http://schemas.microsoft.com/office/powerpoint/2010/main" val="3227648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D40E85-2226-4219-85CE-E1F5CF7A462B}"/>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31</a:t>
            </a:fld>
            <a:endParaRPr lang="en-US">
              <a:solidFill>
                <a:prstClr val="black">
                  <a:tint val="75000"/>
                </a:prstClr>
              </a:solidFill>
            </a:endParaRPr>
          </a:p>
        </p:txBody>
      </p:sp>
      <p:sp>
        <p:nvSpPr>
          <p:cNvPr id="4" name="Slide Number Placeholder 4">
            <a:extLst>
              <a:ext uri="{FF2B5EF4-FFF2-40B4-BE49-F238E27FC236}">
                <a16:creationId xmlns:a16="http://schemas.microsoft.com/office/drawing/2014/main" id="{24D18FAC-9A6B-4C42-8136-20B9D01233B3}"/>
              </a:ext>
            </a:extLst>
          </p:cNvPr>
          <p:cNvSpPr txBox="1">
            <a:spLocks/>
          </p:cNvSpPr>
          <p:nvPr/>
        </p:nvSpPr>
        <p:spPr>
          <a:xfrm>
            <a:off x="9093200" y="6858000"/>
            <a:ext cx="3251200" cy="228600"/>
          </a:xfrm>
        </p:spPr>
        <p:txBody>
          <a:bodyPr/>
          <a:lstStyle>
            <a:defPPr>
              <a:defRPr lang="en-US"/>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defRPr/>
            </a:pPr>
            <a:fld id="{7D85F066-46B8-4D27-A622-2A5D95CFD531}" type="slidenum">
              <a:rPr lang="en-US" smtClean="0"/>
              <a:pPr>
                <a:defRPr/>
              </a:pPr>
              <a:t>31</a:t>
            </a:fld>
            <a:endParaRPr lang="en-US"/>
          </a:p>
        </p:txBody>
      </p:sp>
      <p:pic>
        <p:nvPicPr>
          <p:cNvPr id="5" name="Picture 4">
            <a:extLst>
              <a:ext uri="{FF2B5EF4-FFF2-40B4-BE49-F238E27FC236}">
                <a16:creationId xmlns:a16="http://schemas.microsoft.com/office/drawing/2014/main" id="{36F5F7E1-8BD7-495D-91D6-2B0D3B37DF51}"/>
              </a:ext>
            </a:extLst>
          </p:cNvPr>
          <p:cNvPicPr>
            <a:picLocks noChangeAspect="1"/>
          </p:cNvPicPr>
          <p:nvPr/>
        </p:nvPicPr>
        <p:blipFill>
          <a:blip r:embed="rId3"/>
          <a:stretch>
            <a:fillRect/>
          </a:stretch>
        </p:blipFill>
        <p:spPr>
          <a:xfrm>
            <a:off x="584200" y="1086314"/>
            <a:ext cx="4392613" cy="5744802"/>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AF9AD287-BB96-4D65-B172-F13DC9CFE9AC}"/>
              </a:ext>
            </a:extLst>
          </p:cNvPr>
          <p:cNvPicPr>
            <a:picLocks noChangeAspect="1"/>
          </p:cNvPicPr>
          <p:nvPr/>
        </p:nvPicPr>
        <p:blipFill>
          <a:blip r:embed="rId4"/>
          <a:stretch>
            <a:fillRect/>
          </a:stretch>
        </p:blipFill>
        <p:spPr>
          <a:xfrm>
            <a:off x="1066800" y="1981200"/>
            <a:ext cx="2676079" cy="341393"/>
          </a:xfrm>
          <a:prstGeom prst="rect">
            <a:avLst/>
          </a:prstGeom>
        </p:spPr>
      </p:pic>
      <p:sp>
        <p:nvSpPr>
          <p:cNvPr id="7" name="TextBox 6">
            <a:extLst>
              <a:ext uri="{FF2B5EF4-FFF2-40B4-BE49-F238E27FC236}">
                <a16:creationId xmlns:a16="http://schemas.microsoft.com/office/drawing/2014/main" id="{83677BD8-7B74-4320-96D8-5E8318F86EF4}"/>
              </a:ext>
            </a:extLst>
          </p:cNvPr>
          <p:cNvSpPr txBox="1"/>
          <p:nvPr/>
        </p:nvSpPr>
        <p:spPr>
          <a:xfrm>
            <a:off x="5761420" y="1371600"/>
            <a:ext cx="5308600" cy="397031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a:t>To unarchive a user, uncheck the service you wish to see in Manage Users.</a:t>
            </a:r>
          </a:p>
          <a:p>
            <a:r>
              <a:rPr lang="en-US"/>
              <a:t> </a:t>
            </a:r>
          </a:p>
          <a:p>
            <a:r>
              <a:rPr lang="en-US"/>
              <a:t>Restoring any or all the services will allow the user to appear on the manage users screen. </a:t>
            </a:r>
          </a:p>
          <a:p>
            <a:endParaRPr lang="en-US"/>
          </a:p>
          <a:p>
            <a:r>
              <a:rPr lang="en-US"/>
              <a:t>If all services were removed from the user or if the user was removed from the main CRID then that user cannot be restored. </a:t>
            </a:r>
          </a:p>
          <a:p>
            <a:endParaRPr lang="en-US" u="sng"/>
          </a:p>
          <a:p>
            <a:r>
              <a:rPr lang="en-US" u="sng"/>
              <a:t>Please note: A user who has a service restored will have to be approved for that service again by the BSA. This can be accomplished in Manage Users.</a:t>
            </a:r>
          </a:p>
        </p:txBody>
      </p:sp>
      <p:sp>
        <p:nvSpPr>
          <p:cNvPr id="9" name="Explosion 1 9">
            <a:extLst>
              <a:ext uri="{FF2B5EF4-FFF2-40B4-BE49-F238E27FC236}">
                <a16:creationId xmlns:a16="http://schemas.microsoft.com/office/drawing/2014/main" id="{1E491120-AE0F-417E-B391-C077A914107A}"/>
              </a:ext>
            </a:extLst>
          </p:cNvPr>
          <p:cNvSpPr/>
          <p:nvPr/>
        </p:nvSpPr>
        <p:spPr bwMode="auto">
          <a:xfrm>
            <a:off x="6451600" y="5029199"/>
            <a:ext cx="4902200" cy="1985159"/>
          </a:xfrm>
          <a:prstGeom prst="irregularSeal1">
            <a:avLst/>
          </a:prstGeom>
          <a:solidFill>
            <a:schemeClr val="accent1"/>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a:latin typeface="Arial" charset="0"/>
                <a:ea typeface="ヒラギノ角ゴ Pro W3" pitchFamily="1" charset="-128"/>
              </a:rPr>
              <a:t>A checked box means that user or service is archived</a:t>
            </a:r>
            <a:r>
              <a:rPr lang="en-US" sz="2400" b="1">
                <a:latin typeface="Arial" charset="0"/>
                <a:ea typeface="ヒラギノ角ゴ Pro W3" pitchFamily="1" charset="-128"/>
              </a:rPr>
              <a:t>.</a:t>
            </a:r>
            <a:endParaRPr kumimoji="0" lang="en-US" sz="2400" b="1" i="0" u="none" strike="noStrike" cap="none" normalizeH="0" baseline="0">
              <a:ln>
                <a:noFill/>
              </a:ln>
              <a:solidFill>
                <a:schemeClr val="tx1"/>
              </a:solidFill>
              <a:effectLst/>
              <a:latin typeface="Arial" charset="0"/>
              <a:ea typeface="ヒラギノ角ゴ Pro W3" pitchFamily="1" charset="-128"/>
            </a:endParaRPr>
          </a:p>
        </p:txBody>
      </p:sp>
      <p:sp>
        <p:nvSpPr>
          <p:cNvPr id="11" name="Title 2">
            <a:extLst>
              <a:ext uri="{FF2B5EF4-FFF2-40B4-BE49-F238E27FC236}">
                <a16:creationId xmlns:a16="http://schemas.microsoft.com/office/drawing/2014/main" id="{E9386E02-736E-439D-B526-78FBF67099EA}"/>
              </a:ext>
            </a:extLst>
          </p:cNvPr>
          <p:cNvSpPr>
            <a:spLocks noGrp="1"/>
          </p:cNvSpPr>
          <p:nvPr>
            <p:ph type="title"/>
          </p:nvPr>
        </p:nvSpPr>
        <p:spPr>
          <a:xfrm>
            <a:off x="1" y="26884"/>
            <a:ext cx="3819982" cy="894689"/>
          </a:xfrm>
        </p:spPr>
        <p:txBody>
          <a:bodyPr>
            <a:noAutofit/>
          </a:bodyPr>
          <a:lstStyle/>
          <a:p>
            <a:pPr algn="l"/>
            <a:r>
              <a:rPr lang="en-US"/>
              <a:t>Manage Users –</a:t>
            </a:r>
            <a:br>
              <a:rPr lang="en-US"/>
            </a:br>
            <a:r>
              <a:rPr lang="en-US"/>
              <a:t>Revoke and Archive</a:t>
            </a:r>
          </a:p>
        </p:txBody>
      </p:sp>
      <p:sp>
        <p:nvSpPr>
          <p:cNvPr id="14" name="Arrow: Right 13">
            <a:extLst>
              <a:ext uri="{FF2B5EF4-FFF2-40B4-BE49-F238E27FC236}">
                <a16:creationId xmlns:a16="http://schemas.microsoft.com/office/drawing/2014/main" id="{C30F522A-FFF5-4A0F-9B8A-46CF0FAA70D9}"/>
              </a:ext>
            </a:extLst>
          </p:cNvPr>
          <p:cNvSpPr/>
          <p:nvPr/>
        </p:nvSpPr>
        <p:spPr bwMode="auto">
          <a:xfrm rot="10800000">
            <a:off x="2304338" y="1190932"/>
            <a:ext cx="952336" cy="484632"/>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5" name="Arrow: Right 14">
            <a:extLst>
              <a:ext uri="{FF2B5EF4-FFF2-40B4-BE49-F238E27FC236}">
                <a16:creationId xmlns:a16="http://schemas.microsoft.com/office/drawing/2014/main" id="{7EAD41E0-6C4A-4278-A738-33B256A8A8DD}"/>
              </a:ext>
            </a:extLst>
          </p:cNvPr>
          <p:cNvSpPr/>
          <p:nvPr/>
        </p:nvSpPr>
        <p:spPr bwMode="auto">
          <a:xfrm rot="10800000">
            <a:off x="4809084" y="2667000"/>
            <a:ext cx="952336" cy="484632"/>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6" name="Arrow: Right 15">
            <a:extLst>
              <a:ext uri="{FF2B5EF4-FFF2-40B4-BE49-F238E27FC236}">
                <a16:creationId xmlns:a16="http://schemas.microsoft.com/office/drawing/2014/main" id="{C2882730-1008-48BC-B1B1-6453D7C7721F}"/>
              </a:ext>
            </a:extLst>
          </p:cNvPr>
          <p:cNvSpPr/>
          <p:nvPr/>
        </p:nvSpPr>
        <p:spPr bwMode="auto">
          <a:xfrm rot="10800000">
            <a:off x="4043609" y="6373368"/>
            <a:ext cx="952336" cy="484632"/>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2980585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2DA538-6ADC-481D-85A5-C8EBE8294F01}"/>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32</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08DB69F2-01DC-4436-A5BA-147C04D2999E}"/>
              </a:ext>
            </a:extLst>
          </p:cNvPr>
          <p:cNvSpPr txBox="1">
            <a:spLocks/>
          </p:cNvSpPr>
          <p:nvPr/>
        </p:nvSpPr>
        <p:spPr>
          <a:xfrm>
            <a:off x="8916161" y="7103239"/>
            <a:ext cx="2834683" cy="196362"/>
          </a:xfrm>
        </p:spPr>
        <p:txBody>
          <a:bodyPr/>
          <a:lstStyle>
            <a:defPPr>
              <a:defRPr lang="en-US"/>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defRPr/>
            </a:pPr>
            <a:fld id="{7D85F066-46B8-4D27-A622-2A5D95CFD531}" type="slidenum">
              <a:rPr lang="en-US" smtClean="0"/>
              <a:pPr>
                <a:defRPr/>
              </a:pPr>
              <a:t>32</a:t>
            </a:fld>
            <a:endParaRPr lang="en-US"/>
          </a:p>
        </p:txBody>
      </p:sp>
      <p:pic>
        <p:nvPicPr>
          <p:cNvPr id="6" name="Picture 5">
            <a:extLst>
              <a:ext uri="{FF2B5EF4-FFF2-40B4-BE49-F238E27FC236}">
                <a16:creationId xmlns:a16="http://schemas.microsoft.com/office/drawing/2014/main" id="{7E9091A9-67E0-474C-93F4-0508765C5C8C}"/>
              </a:ext>
            </a:extLst>
          </p:cNvPr>
          <p:cNvPicPr>
            <a:picLocks noChangeAspect="1"/>
          </p:cNvPicPr>
          <p:nvPr/>
        </p:nvPicPr>
        <p:blipFill>
          <a:blip r:embed="rId3"/>
          <a:stretch>
            <a:fillRect/>
          </a:stretch>
        </p:blipFill>
        <p:spPr>
          <a:xfrm>
            <a:off x="178562" y="1464439"/>
            <a:ext cx="3962400" cy="5182155"/>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3192A395-B49E-4983-AEE4-65A44E550EBC}"/>
              </a:ext>
            </a:extLst>
          </p:cNvPr>
          <p:cNvPicPr>
            <a:picLocks noChangeAspect="1"/>
          </p:cNvPicPr>
          <p:nvPr/>
        </p:nvPicPr>
        <p:blipFill>
          <a:blip r:embed="rId4"/>
          <a:stretch>
            <a:fillRect/>
          </a:stretch>
        </p:blipFill>
        <p:spPr>
          <a:xfrm>
            <a:off x="7646161" y="1463984"/>
            <a:ext cx="4019492" cy="5259080"/>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DBCDAC87-71D1-4C96-9948-442C3E3A7797}"/>
              </a:ext>
            </a:extLst>
          </p:cNvPr>
          <p:cNvSpPr txBox="1"/>
          <p:nvPr/>
        </p:nvSpPr>
        <p:spPr>
          <a:xfrm>
            <a:off x="4837335" y="1463984"/>
            <a:ext cx="2517332" cy="1754326"/>
          </a:xfrm>
          <a:prstGeom prst="rect">
            <a:avLst/>
          </a:prstGeom>
          <a:solidFill>
            <a:srgbClr val="D6E5F2"/>
          </a:solidFill>
          <a:ln w="254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a:t>When returning to that user in revoke and archive, those services which were archived appear with check marks</a:t>
            </a:r>
          </a:p>
        </p:txBody>
      </p:sp>
      <p:sp>
        <p:nvSpPr>
          <p:cNvPr id="10" name="TextBox 9">
            <a:extLst>
              <a:ext uri="{FF2B5EF4-FFF2-40B4-BE49-F238E27FC236}">
                <a16:creationId xmlns:a16="http://schemas.microsoft.com/office/drawing/2014/main" id="{142BD8D3-ACF0-4ECC-9543-A5793E7EABFC}"/>
              </a:ext>
            </a:extLst>
          </p:cNvPr>
          <p:cNvSpPr txBox="1"/>
          <p:nvPr/>
        </p:nvSpPr>
        <p:spPr>
          <a:xfrm>
            <a:off x="4423784" y="4055516"/>
            <a:ext cx="2517332" cy="2031325"/>
          </a:xfrm>
          <a:prstGeom prst="rect">
            <a:avLst/>
          </a:prstGeom>
          <a:solidFill>
            <a:srgbClr val="316997"/>
          </a:solidFill>
          <a:ln w="254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a:solidFill>
                  <a:schemeClr val="bg1"/>
                </a:solidFill>
              </a:rPr>
              <a:t>To restore the archived user and records, uncheck the services you would like to return to appear in Manage Users for that user</a:t>
            </a:r>
          </a:p>
        </p:txBody>
      </p:sp>
      <p:sp>
        <p:nvSpPr>
          <p:cNvPr id="12" name="Title 2">
            <a:extLst>
              <a:ext uri="{FF2B5EF4-FFF2-40B4-BE49-F238E27FC236}">
                <a16:creationId xmlns:a16="http://schemas.microsoft.com/office/drawing/2014/main" id="{39B744E1-ECC0-4311-B6EE-78BE8B8427F1}"/>
              </a:ext>
            </a:extLst>
          </p:cNvPr>
          <p:cNvSpPr>
            <a:spLocks noGrp="1"/>
          </p:cNvSpPr>
          <p:nvPr>
            <p:ph type="title"/>
          </p:nvPr>
        </p:nvSpPr>
        <p:spPr>
          <a:xfrm>
            <a:off x="0" y="0"/>
            <a:ext cx="3879285" cy="1032733"/>
          </a:xfrm>
        </p:spPr>
        <p:txBody>
          <a:bodyPr>
            <a:noAutofit/>
          </a:bodyPr>
          <a:lstStyle/>
          <a:p>
            <a:pPr algn="l"/>
            <a:r>
              <a:rPr lang="en-US"/>
              <a:t>Manage Users –</a:t>
            </a:r>
            <a:br>
              <a:rPr lang="en-US"/>
            </a:br>
            <a:r>
              <a:rPr lang="en-US"/>
              <a:t>Revoke and Archive</a:t>
            </a:r>
          </a:p>
        </p:txBody>
      </p:sp>
      <p:sp>
        <p:nvSpPr>
          <p:cNvPr id="13" name="Arrow: Right 12">
            <a:extLst>
              <a:ext uri="{FF2B5EF4-FFF2-40B4-BE49-F238E27FC236}">
                <a16:creationId xmlns:a16="http://schemas.microsoft.com/office/drawing/2014/main" id="{10D9AC83-02E9-46AA-8E59-B2ABA1870524}"/>
              </a:ext>
            </a:extLst>
          </p:cNvPr>
          <p:cNvSpPr/>
          <p:nvPr/>
        </p:nvSpPr>
        <p:spPr bwMode="auto">
          <a:xfrm rot="8967194">
            <a:off x="3841667" y="2634086"/>
            <a:ext cx="1190738" cy="442472"/>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4" name="Arrow: Right 13">
            <a:extLst>
              <a:ext uri="{FF2B5EF4-FFF2-40B4-BE49-F238E27FC236}">
                <a16:creationId xmlns:a16="http://schemas.microsoft.com/office/drawing/2014/main" id="{96653629-59F7-4896-8EC6-558EA5F46907}"/>
              </a:ext>
            </a:extLst>
          </p:cNvPr>
          <p:cNvSpPr/>
          <p:nvPr/>
        </p:nvSpPr>
        <p:spPr bwMode="auto">
          <a:xfrm rot="19582945">
            <a:off x="6738602" y="3951986"/>
            <a:ext cx="1266440" cy="457828"/>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3197623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569C80-D8FE-40A8-8C4F-2FE8FEB00190}"/>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33</a:t>
            </a:fld>
            <a:endParaRPr lang="en-US">
              <a:solidFill>
                <a:prstClr val="black">
                  <a:tint val="75000"/>
                </a:prstClr>
              </a:solidFill>
            </a:endParaRPr>
          </a:p>
        </p:txBody>
      </p:sp>
      <p:sp>
        <p:nvSpPr>
          <p:cNvPr id="3" name="Title 2">
            <a:extLst>
              <a:ext uri="{FF2B5EF4-FFF2-40B4-BE49-F238E27FC236}">
                <a16:creationId xmlns:a16="http://schemas.microsoft.com/office/drawing/2014/main" id="{3AFFEA95-A0A7-4677-9E06-B95D8B096F81}"/>
              </a:ext>
            </a:extLst>
          </p:cNvPr>
          <p:cNvSpPr>
            <a:spLocks noGrp="1"/>
          </p:cNvSpPr>
          <p:nvPr>
            <p:ph type="title"/>
          </p:nvPr>
        </p:nvSpPr>
        <p:spPr>
          <a:xfrm>
            <a:off x="0" y="9652"/>
            <a:ext cx="3700723" cy="651733"/>
          </a:xfrm>
        </p:spPr>
        <p:txBody>
          <a:bodyPr>
            <a:normAutofit/>
          </a:bodyPr>
          <a:lstStyle/>
          <a:p>
            <a:pPr algn="l"/>
            <a:r>
              <a:rPr lang="en-US"/>
              <a:t>Help Options</a:t>
            </a:r>
          </a:p>
        </p:txBody>
      </p:sp>
      <p:sp>
        <p:nvSpPr>
          <p:cNvPr id="4" name="Slide Number Placeholder 4">
            <a:extLst>
              <a:ext uri="{FF2B5EF4-FFF2-40B4-BE49-F238E27FC236}">
                <a16:creationId xmlns:a16="http://schemas.microsoft.com/office/drawing/2014/main" id="{7F82FF4F-F16B-4F5A-8EB4-BAF9329E4B3D}"/>
              </a:ext>
            </a:extLst>
          </p:cNvPr>
          <p:cNvSpPr txBox="1">
            <a:spLocks/>
          </p:cNvSpPr>
          <p:nvPr/>
        </p:nvSpPr>
        <p:spPr>
          <a:xfrm>
            <a:off x="8458422" y="6486088"/>
            <a:ext cx="3606578" cy="210236"/>
          </a:xfrm>
        </p:spPr>
        <p:txBody>
          <a:bodyPr/>
          <a:lstStyle>
            <a:defPPr>
              <a:defRPr lang="en-US"/>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defRPr/>
            </a:pPr>
            <a:endParaRPr lang="en-US"/>
          </a:p>
        </p:txBody>
      </p:sp>
      <p:pic>
        <p:nvPicPr>
          <p:cNvPr id="6" name="Picture 5">
            <a:extLst>
              <a:ext uri="{FF2B5EF4-FFF2-40B4-BE49-F238E27FC236}">
                <a16:creationId xmlns:a16="http://schemas.microsoft.com/office/drawing/2014/main" id="{F2A62993-2D3A-4635-8B7C-DBFD512A10BB}"/>
              </a:ext>
            </a:extLst>
          </p:cNvPr>
          <p:cNvPicPr>
            <a:picLocks noChangeAspect="1"/>
          </p:cNvPicPr>
          <p:nvPr/>
        </p:nvPicPr>
        <p:blipFill>
          <a:blip r:embed="rId3"/>
          <a:stretch>
            <a:fillRect/>
          </a:stretch>
        </p:blipFill>
        <p:spPr>
          <a:xfrm>
            <a:off x="1828800" y="1361968"/>
            <a:ext cx="7848599" cy="5160513"/>
          </a:xfrm>
          <a:prstGeom prst="rect">
            <a:avLst/>
          </a:prstGeom>
        </p:spPr>
      </p:pic>
      <p:sp>
        <p:nvSpPr>
          <p:cNvPr id="7" name="Rectangle 6">
            <a:extLst>
              <a:ext uri="{FF2B5EF4-FFF2-40B4-BE49-F238E27FC236}">
                <a16:creationId xmlns:a16="http://schemas.microsoft.com/office/drawing/2014/main" id="{029D62AC-7D51-4A9A-A695-3EC0FCF6D5CF}"/>
              </a:ext>
            </a:extLst>
          </p:cNvPr>
          <p:cNvSpPr/>
          <p:nvPr/>
        </p:nvSpPr>
        <p:spPr bwMode="auto">
          <a:xfrm>
            <a:off x="5529523" y="1590568"/>
            <a:ext cx="3919277" cy="46683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8" name="Arrow: Right 7">
            <a:extLst>
              <a:ext uri="{FF2B5EF4-FFF2-40B4-BE49-F238E27FC236}">
                <a16:creationId xmlns:a16="http://schemas.microsoft.com/office/drawing/2014/main" id="{312BA776-CB94-46D7-BEBF-D346E90AA488}"/>
              </a:ext>
            </a:extLst>
          </p:cNvPr>
          <p:cNvSpPr/>
          <p:nvPr/>
        </p:nvSpPr>
        <p:spPr bwMode="auto">
          <a:xfrm rot="18898229">
            <a:off x="626147" y="5136722"/>
            <a:ext cx="1190087" cy="334209"/>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9" name="Arrow: Right 8">
            <a:extLst>
              <a:ext uri="{FF2B5EF4-FFF2-40B4-BE49-F238E27FC236}">
                <a16:creationId xmlns:a16="http://schemas.microsoft.com/office/drawing/2014/main" id="{2DA59410-3675-4262-ACE6-A2A45FAA2513}"/>
              </a:ext>
            </a:extLst>
          </p:cNvPr>
          <p:cNvSpPr/>
          <p:nvPr/>
        </p:nvSpPr>
        <p:spPr bwMode="auto">
          <a:xfrm rot="18640698">
            <a:off x="3486601" y="5175973"/>
            <a:ext cx="1112772" cy="341969"/>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1" name="Arrow: Right 10">
            <a:extLst>
              <a:ext uri="{FF2B5EF4-FFF2-40B4-BE49-F238E27FC236}">
                <a16:creationId xmlns:a16="http://schemas.microsoft.com/office/drawing/2014/main" id="{F80DE011-7F11-44AA-9381-91A496608D41}"/>
              </a:ext>
            </a:extLst>
          </p:cNvPr>
          <p:cNvSpPr/>
          <p:nvPr/>
        </p:nvSpPr>
        <p:spPr bwMode="auto">
          <a:xfrm rot="13488373">
            <a:off x="9291567" y="5477058"/>
            <a:ext cx="1112772" cy="341969"/>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2444242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8CA99A-E4D5-4226-A874-5ABCFF4589CC}"/>
              </a:ext>
            </a:extLst>
          </p:cNvPr>
          <p:cNvSpPr txBox="1">
            <a:spLocks/>
          </p:cNvSpPr>
          <p:nvPr/>
        </p:nvSpPr>
        <p:spPr>
          <a:xfrm>
            <a:off x="1359113" y="2514600"/>
            <a:ext cx="5676199" cy="1089827"/>
          </a:xfrm>
          <a:prstGeom prst="rect">
            <a:avLst/>
          </a:prstGeom>
        </p:spPr>
        <p:txBody>
          <a:bodyPr vert="horz" lIns="91440" tIns="45720" rIns="91440" bIns="45720" rtlCol="0" anchor="ctr">
            <a:normAutofit/>
          </a:bodyPr>
          <a:lstStyle>
            <a:lvl1pPr algn="l" defTabSz="914126" rtl="0" eaLnBrk="1" latinLnBrk="0" hangingPunct="1">
              <a:lnSpc>
                <a:spcPct val="90000"/>
              </a:lnSpc>
              <a:spcBef>
                <a:spcPct val="0"/>
              </a:spcBef>
              <a:buNone/>
              <a:defRPr sz="4399" kern="1200">
                <a:solidFill>
                  <a:schemeClr val="tx1"/>
                </a:solidFill>
                <a:latin typeface="Helvetica" charset="0"/>
                <a:ea typeface="Helvetica" charset="0"/>
                <a:cs typeface="Helvetica" charset="0"/>
              </a:defRPr>
            </a:lvl1pPr>
          </a:lstStyle>
          <a:p>
            <a:r>
              <a:rPr lang="en-US" sz="3399" b="1">
                <a:solidFill>
                  <a:srgbClr val="DEDDDD"/>
                </a:solidFill>
                <a:latin typeface="Helvetica" panose="020B0604020202020204" pitchFamily="34" charset="0"/>
                <a:cs typeface="Helvetica" panose="020B0604020202020204" pitchFamily="34" charset="0"/>
              </a:rPr>
              <a:t>Postal Wizard</a:t>
            </a:r>
          </a:p>
        </p:txBody>
      </p:sp>
      <p:sp>
        <p:nvSpPr>
          <p:cNvPr id="5" name="Title 1">
            <a:extLst>
              <a:ext uri="{FF2B5EF4-FFF2-40B4-BE49-F238E27FC236}">
                <a16:creationId xmlns:a16="http://schemas.microsoft.com/office/drawing/2014/main" id="{32FC80AF-93E9-4647-9300-891B31DF4209}"/>
              </a:ext>
            </a:extLst>
          </p:cNvPr>
          <p:cNvSpPr txBox="1">
            <a:spLocks/>
          </p:cNvSpPr>
          <p:nvPr/>
        </p:nvSpPr>
        <p:spPr>
          <a:xfrm>
            <a:off x="1359113" y="3352800"/>
            <a:ext cx="5676199" cy="863054"/>
          </a:xfrm>
          <a:prstGeom prst="rect">
            <a:avLst/>
          </a:prstGeom>
        </p:spPr>
        <p:txBody>
          <a:bodyPr vert="horz" lIns="91440" tIns="45720" rIns="91440" bIns="45720" rtlCol="0" anchor="ctr">
            <a:normAutofit/>
          </a:bodyPr>
          <a:lstStyle>
            <a:lvl1pPr algn="l" defTabSz="914126" rtl="0" eaLnBrk="1" latinLnBrk="0" hangingPunct="1">
              <a:lnSpc>
                <a:spcPct val="90000"/>
              </a:lnSpc>
              <a:spcBef>
                <a:spcPct val="0"/>
              </a:spcBef>
              <a:buNone/>
              <a:defRPr sz="4399" kern="1200">
                <a:solidFill>
                  <a:schemeClr val="tx1"/>
                </a:solidFill>
                <a:latin typeface="Helvetica" charset="0"/>
                <a:ea typeface="Helvetica" charset="0"/>
                <a:cs typeface="Helvetica" charset="0"/>
              </a:defRPr>
            </a:lvl1pPr>
          </a:lstStyle>
          <a:p>
            <a:r>
              <a:rPr lang="en-US" sz="2400" b="1">
                <a:solidFill>
                  <a:srgbClr val="DEDDDD"/>
                </a:solidFill>
                <a:latin typeface="Helvetica" panose="020B0604020202020204" pitchFamily="34" charset="0"/>
                <a:cs typeface="Helvetica" panose="020B0604020202020204" pitchFamily="34" charset="0"/>
              </a:rPr>
              <a:t>Postage Statement Entry</a:t>
            </a:r>
          </a:p>
        </p:txBody>
      </p:sp>
      <p:sp>
        <p:nvSpPr>
          <p:cNvPr id="6" name="Title 1">
            <a:extLst>
              <a:ext uri="{FF2B5EF4-FFF2-40B4-BE49-F238E27FC236}">
                <a16:creationId xmlns:a16="http://schemas.microsoft.com/office/drawing/2014/main" id="{46B6F963-E28D-4780-BD57-271F5BBA6E0A}"/>
              </a:ext>
            </a:extLst>
          </p:cNvPr>
          <p:cNvSpPr txBox="1">
            <a:spLocks/>
          </p:cNvSpPr>
          <p:nvPr/>
        </p:nvSpPr>
        <p:spPr>
          <a:xfrm>
            <a:off x="8326122" y="5885425"/>
            <a:ext cx="3027678" cy="492315"/>
          </a:xfrm>
          <a:prstGeom prst="rect">
            <a:avLst/>
          </a:prstGeom>
          <a:solidFill>
            <a:srgbClr val="172483"/>
          </a:solidFill>
        </p:spPr>
        <p:txBody>
          <a:bodyPr vert="horz" lIns="91416" tIns="45708" rIns="91416" bIns="45708" rtlCol="0" anchor="t">
            <a:normAutofit/>
          </a:bodyPr>
          <a:lstStyle>
            <a:lvl1pPr algn="ctr" defTabSz="914126" rtl="0" eaLnBrk="1" latinLnBrk="0" hangingPunct="1">
              <a:lnSpc>
                <a:spcPct val="90000"/>
              </a:lnSpc>
              <a:spcBef>
                <a:spcPct val="0"/>
              </a:spcBef>
              <a:buNone/>
              <a:defRPr sz="3599" b="1" i="0" kern="1200">
                <a:solidFill>
                  <a:schemeClr val="tx1"/>
                </a:solidFill>
                <a:latin typeface="Helvetica" charset="0"/>
                <a:ea typeface="Helvetica" charset="0"/>
                <a:cs typeface="Helvetica" charset="0"/>
              </a:defRPr>
            </a:lvl1pPr>
          </a:lstStyle>
          <a:p>
            <a:pPr marL="0" marR="0" lvl="0" indent="0" algn="ctr" defTabSz="914126" rtl="0" eaLnBrk="1" fontAlgn="auto" latinLnBrk="0" hangingPunct="1">
              <a:lnSpc>
                <a:spcPct val="90000"/>
              </a:lnSpc>
              <a:spcBef>
                <a:spcPct val="0"/>
              </a:spcBef>
              <a:spcAft>
                <a:spcPts val="0"/>
              </a:spcAft>
              <a:buClrTx/>
              <a:buSzTx/>
              <a:buFontTx/>
              <a:buNone/>
              <a:tabLst/>
              <a:defRPr/>
            </a:pPr>
            <a:r>
              <a:rPr lang="en-US" sz="2399">
                <a:solidFill>
                  <a:srgbClr val="DEDDDD"/>
                </a:solidFill>
                <a:latin typeface="Helvetica" panose="020B0604020202020204" pitchFamily="34" charset="0"/>
                <a:cs typeface="Helvetica" panose="020B0604020202020204" pitchFamily="34" charset="0"/>
              </a:rPr>
              <a:t>2023</a:t>
            </a:r>
            <a:endParaRPr kumimoji="0" lang="en-US" sz="2399" i="0" u="none" strike="noStrike" kern="1200" cap="none" spc="0" normalizeH="0" baseline="0" noProof="0">
              <a:ln>
                <a:noFill/>
              </a:ln>
              <a:solidFill>
                <a:srgbClr val="DEDDDD"/>
              </a:solidFill>
              <a:effectLst/>
              <a:uLnTx/>
              <a:uFillTx/>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073048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
            <a:ext cx="4571999" cy="874452"/>
          </a:xfrm>
        </p:spPr>
        <p:txBody>
          <a:bodyPr>
            <a:noAutofit/>
          </a:bodyPr>
          <a:lstStyle/>
          <a:p>
            <a:pPr algn="l"/>
            <a:r>
              <a:rPr lang="en-US"/>
              <a:t>Mailing Services Tab – Select Postal Wizard</a:t>
            </a:r>
          </a:p>
        </p:txBody>
      </p:sp>
      <p:pic>
        <p:nvPicPr>
          <p:cNvPr id="2" name="Picture 1">
            <a:extLst>
              <a:ext uri="{FF2B5EF4-FFF2-40B4-BE49-F238E27FC236}">
                <a16:creationId xmlns:a16="http://schemas.microsoft.com/office/drawing/2014/main" id="{5F123D36-B1D5-4080-A1CE-494A15ED418A}"/>
              </a:ext>
            </a:extLst>
          </p:cNvPr>
          <p:cNvPicPr>
            <a:picLocks noChangeAspect="1"/>
          </p:cNvPicPr>
          <p:nvPr/>
        </p:nvPicPr>
        <p:blipFill>
          <a:blip r:embed="rId3"/>
          <a:stretch>
            <a:fillRect/>
          </a:stretch>
        </p:blipFill>
        <p:spPr>
          <a:xfrm>
            <a:off x="523097" y="2080584"/>
            <a:ext cx="11145805" cy="4777416"/>
          </a:xfrm>
          <a:prstGeom prst="rect">
            <a:avLst/>
          </a:prstGeom>
        </p:spPr>
      </p:pic>
      <p:pic>
        <p:nvPicPr>
          <p:cNvPr id="4" name="Picture 3">
            <a:extLst>
              <a:ext uri="{FF2B5EF4-FFF2-40B4-BE49-F238E27FC236}">
                <a16:creationId xmlns:a16="http://schemas.microsoft.com/office/drawing/2014/main" id="{B4CBA180-A170-47A3-837A-DD2541867592}"/>
              </a:ext>
            </a:extLst>
          </p:cNvPr>
          <p:cNvPicPr>
            <a:picLocks noChangeAspect="1"/>
          </p:cNvPicPr>
          <p:nvPr/>
        </p:nvPicPr>
        <p:blipFill>
          <a:blip r:embed="rId4"/>
          <a:stretch>
            <a:fillRect/>
          </a:stretch>
        </p:blipFill>
        <p:spPr>
          <a:xfrm>
            <a:off x="523097" y="1337530"/>
            <a:ext cx="5620534" cy="743054"/>
          </a:xfrm>
          <a:prstGeom prst="rect">
            <a:avLst/>
          </a:prstGeom>
        </p:spPr>
      </p:pic>
      <p:sp>
        <p:nvSpPr>
          <p:cNvPr id="5" name="Oval 4">
            <a:extLst>
              <a:ext uri="{FF2B5EF4-FFF2-40B4-BE49-F238E27FC236}">
                <a16:creationId xmlns:a16="http://schemas.microsoft.com/office/drawing/2014/main" id="{BB8AB426-1BEB-4D49-ADD0-360F5B717671}"/>
              </a:ext>
            </a:extLst>
          </p:cNvPr>
          <p:cNvSpPr/>
          <p:nvPr/>
        </p:nvSpPr>
        <p:spPr>
          <a:xfrm>
            <a:off x="605790" y="1737360"/>
            <a:ext cx="1474470" cy="3432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31CBEFA-E493-4D6C-87A6-C43E2381293E}"/>
              </a:ext>
            </a:extLst>
          </p:cNvPr>
          <p:cNvSpPr/>
          <p:nvPr/>
        </p:nvSpPr>
        <p:spPr>
          <a:xfrm>
            <a:off x="8069580" y="4892040"/>
            <a:ext cx="3337560" cy="3886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074BA78-6195-4A5B-ABC2-DAAABA43D522}"/>
              </a:ext>
            </a:extLst>
          </p:cNvPr>
          <p:cNvPicPr>
            <a:picLocks noChangeAspect="1"/>
          </p:cNvPicPr>
          <p:nvPr/>
        </p:nvPicPr>
        <p:blipFill>
          <a:blip r:embed="rId5"/>
          <a:stretch>
            <a:fillRect/>
          </a:stretch>
        </p:blipFill>
        <p:spPr>
          <a:xfrm>
            <a:off x="3317035" y="1828800"/>
            <a:ext cx="2626566" cy="204186"/>
          </a:xfrm>
          <a:prstGeom prst="rect">
            <a:avLst/>
          </a:prstGeom>
        </p:spPr>
      </p:pic>
    </p:spTree>
    <p:extLst>
      <p:ext uri="{BB962C8B-B14F-4D97-AF65-F5344CB8AC3E}">
        <p14:creationId xmlns:p14="http://schemas.microsoft.com/office/powerpoint/2010/main" val="2077151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
            <a:ext cx="5029199" cy="874452"/>
          </a:xfrm>
        </p:spPr>
        <p:txBody>
          <a:bodyPr>
            <a:noAutofit/>
          </a:bodyPr>
          <a:lstStyle/>
          <a:p>
            <a:pPr algn="l"/>
            <a:r>
              <a:rPr lang="en-US"/>
              <a:t>Statement Information – Select Your PS Form</a:t>
            </a:r>
          </a:p>
        </p:txBody>
      </p:sp>
      <p:pic>
        <p:nvPicPr>
          <p:cNvPr id="6" name="Picture 5">
            <a:extLst>
              <a:ext uri="{FF2B5EF4-FFF2-40B4-BE49-F238E27FC236}">
                <a16:creationId xmlns:a16="http://schemas.microsoft.com/office/drawing/2014/main" id="{5BB51BAB-E349-F7C1-AA57-BFAD29B31823}"/>
              </a:ext>
            </a:extLst>
          </p:cNvPr>
          <p:cNvPicPr>
            <a:picLocks noChangeAspect="1"/>
          </p:cNvPicPr>
          <p:nvPr/>
        </p:nvPicPr>
        <p:blipFill>
          <a:blip r:embed="rId3"/>
          <a:stretch>
            <a:fillRect/>
          </a:stretch>
        </p:blipFill>
        <p:spPr>
          <a:xfrm>
            <a:off x="186215" y="1287978"/>
            <a:ext cx="11819569" cy="54724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6585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705600" cy="990600"/>
          </a:xfrm>
        </p:spPr>
        <p:txBody>
          <a:bodyPr>
            <a:noAutofit/>
          </a:bodyPr>
          <a:lstStyle/>
          <a:p>
            <a:pPr algn="l"/>
            <a:r>
              <a:rPr lang="en-US"/>
              <a:t>Account Information Selections (Regular/Nonprofit) </a:t>
            </a:r>
          </a:p>
        </p:txBody>
      </p:sp>
      <p:pic>
        <p:nvPicPr>
          <p:cNvPr id="4" name="Picture 3">
            <a:extLst>
              <a:ext uri="{FF2B5EF4-FFF2-40B4-BE49-F238E27FC236}">
                <a16:creationId xmlns:a16="http://schemas.microsoft.com/office/drawing/2014/main" id="{2F3A8877-870D-DA91-71A8-D9A5FDB4C572}"/>
              </a:ext>
            </a:extLst>
          </p:cNvPr>
          <p:cNvPicPr>
            <a:picLocks noChangeAspect="1"/>
          </p:cNvPicPr>
          <p:nvPr/>
        </p:nvPicPr>
        <p:blipFill>
          <a:blip r:embed="rId3"/>
          <a:stretch>
            <a:fillRect/>
          </a:stretch>
        </p:blipFill>
        <p:spPr>
          <a:xfrm>
            <a:off x="203046" y="1377844"/>
            <a:ext cx="8659409" cy="5232493"/>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05238EAE-0426-55BC-AE42-C49BABCD77EF}"/>
              </a:ext>
            </a:extLst>
          </p:cNvPr>
          <p:cNvPicPr>
            <a:picLocks noChangeAspect="1"/>
          </p:cNvPicPr>
          <p:nvPr/>
        </p:nvPicPr>
        <p:blipFill>
          <a:blip r:embed="rId4"/>
          <a:stretch>
            <a:fillRect/>
          </a:stretch>
        </p:blipFill>
        <p:spPr>
          <a:xfrm>
            <a:off x="6768984" y="3994090"/>
            <a:ext cx="5245370" cy="2063856"/>
          </a:xfrm>
          <a:prstGeom prst="rect">
            <a:avLst/>
          </a:prstGeom>
          <a:ln>
            <a:noFill/>
          </a:ln>
          <a:effectLst>
            <a:outerShdw blurRad="292100" dist="139700" dir="2700000" algn="tl" rotWithShape="0">
              <a:srgbClr val="333333">
                <a:alpha val="65000"/>
              </a:srgbClr>
            </a:outerShdw>
          </a:effectLst>
        </p:spPr>
      </p:pic>
      <p:cxnSp>
        <p:nvCxnSpPr>
          <p:cNvPr id="5" name="Straight Arrow Connector 4">
            <a:extLst>
              <a:ext uri="{FF2B5EF4-FFF2-40B4-BE49-F238E27FC236}">
                <a16:creationId xmlns:a16="http://schemas.microsoft.com/office/drawing/2014/main" id="{87A046F8-AEBE-103D-488D-E905C5FA0503}"/>
              </a:ext>
            </a:extLst>
          </p:cNvPr>
          <p:cNvCxnSpPr/>
          <p:nvPr/>
        </p:nvCxnSpPr>
        <p:spPr bwMode="auto">
          <a:xfrm>
            <a:off x="4154622" y="4215754"/>
            <a:ext cx="2690568" cy="483246"/>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84628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B7F8D7-68B3-4EA3-A157-54CD6319ACD7}"/>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38</a:t>
            </a:fld>
            <a:endParaRPr lang="en-US">
              <a:solidFill>
                <a:prstClr val="black">
                  <a:tint val="75000"/>
                </a:prstClr>
              </a:solidFill>
            </a:endParaRPr>
          </a:p>
        </p:txBody>
      </p:sp>
      <p:sp>
        <p:nvSpPr>
          <p:cNvPr id="4" name="Title 2">
            <a:extLst>
              <a:ext uri="{FF2B5EF4-FFF2-40B4-BE49-F238E27FC236}">
                <a16:creationId xmlns:a16="http://schemas.microsoft.com/office/drawing/2014/main" id="{61ED6F84-D37F-4593-A00D-E8AF4ED175FA}"/>
              </a:ext>
            </a:extLst>
          </p:cNvPr>
          <p:cNvSpPr>
            <a:spLocks noGrp="1"/>
          </p:cNvSpPr>
          <p:nvPr>
            <p:ph type="title"/>
          </p:nvPr>
        </p:nvSpPr>
        <p:spPr>
          <a:xfrm>
            <a:off x="0" y="31144"/>
            <a:ext cx="4324511" cy="651733"/>
          </a:xfrm>
        </p:spPr>
        <p:txBody>
          <a:bodyPr/>
          <a:lstStyle/>
          <a:p>
            <a:pPr algn="l"/>
            <a:r>
              <a:rPr lang="en-US"/>
              <a:t>Mailing Characteristics</a:t>
            </a:r>
          </a:p>
        </p:txBody>
      </p:sp>
      <p:sp>
        <p:nvSpPr>
          <p:cNvPr id="14" name="TextBox 13">
            <a:extLst>
              <a:ext uri="{FF2B5EF4-FFF2-40B4-BE49-F238E27FC236}">
                <a16:creationId xmlns:a16="http://schemas.microsoft.com/office/drawing/2014/main" id="{7DC15FFB-C2A8-422B-9F89-9CD776133505}"/>
              </a:ext>
            </a:extLst>
          </p:cNvPr>
          <p:cNvSpPr txBox="1"/>
          <p:nvPr/>
        </p:nvSpPr>
        <p:spPr>
          <a:xfrm>
            <a:off x="152400" y="1412631"/>
            <a:ext cx="3581399" cy="5251237"/>
          </a:xfrm>
          <a:prstGeom prst="rect">
            <a:avLst/>
          </a:prstGeom>
        </p:spPr>
        <p:txBody>
          <a:bodyPr vert="horz" wrap="square" lIns="91440" tIns="45720" rIns="91440" bIns="45720" rtlCol="0" anchor="t">
            <a:normAutofit fontScale="70000" lnSpcReduction="20000"/>
          </a:bodyPr>
          <a:lstStyle/>
          <a:p>
            <a:pPr algn="l"/>
            <a:r>
              <a:rPr lang="en-US" sz="2600">
                <a:solidFill>
                  <a:srgbClr val="333366"/>
                </a:solidFill>
                <a:latin typeface="+mn-lt"/>
                <a:cs typeface="Calibri"/>
              </a:rPr>
              <a:t>To document IMb for Full-Service and Non-Full-Service mailings:</a:t>
            </a:r>
          </a:p>
          <a:p>
            <a:pPr algn="l"/>
            <a:endParaRPr lang="en-US" sz="2600">
              <a:solidFill>
                <a:srgbClr val="333366"/>
              </a:solidFill>
              <a:latin typeface="+mn-lt"/>
              <a:cs typeface="Calibri" panose="020F0502020204030204" pitchFamily="34" charset="0"/>
            </a:endParaRPr>
          </a:p>
          <a:p>
            <a:pPr marL="342900" indent="-342900" algn="l">
              <a:buFont typeface="+mj-lt"/>
              <a:buAutoNum type="arabicPeriod"/>
            </a:pPr>
            <a:r>
              <a:rPr lang="en-US" sz="2600">
                <a:solidFill>
                  <a:srgbClr val="333366"/>
                </a:solidFill>
                <a:latin typeface="+mn-lt"/>
                <a:cs typeface="Calibri"/>
              </a:rPr>
              <a:t>Choose Barcode Type</a:t>
            </a:r>
            <a:br>
              <a:rPr lang="en-US" sz="2600">
                <a:latin typeface="+mn-lt"/>
                <a:cs typeface="Calibri" panose="020F0502020204030204" pitchFamily="34" charset="0"/>
              </a:rPr>
            </a:br>
            <a:endParaRPr lang="en-US" sz="2600">
              <a:solidFill>
                <a:srgbClr val="333366"/>
              </a:solidFill>
              <a:latin typeface="+mn-lt"/>
              <a:cs typeface="Calibri" panose="020F0502020204030204" pitchFamily="34" charset="0"/>
            </a:endParaRPr>
          </a:p>
          <a:p>
            <a:pPr marL="342900" indent="-342900" algn="l">
              <a:buFont typeface="+mj-lt"/>
              <a:buAutoNum type="arabicPeriod"/>
            </a:pPr>
            <a:r>
              <a:rPr lang="en-US" sz="2600">
                <a:solidFill>
                  <a:srgbClr val="333366"/>
                </a:solidFill>
                <a:latin typeface="+mn-lt"/>
                <a:cs typeface="Calibri"/>
              </a:rPr>
              <a:t>Check box for Full-Service </a:t>
            </a:r>
            <a:br>
              <a:rPr lang="en-US" sz="2600">
                <a:latin typeface="+mn-lt"/>
                <a:cs typeface="Calibri" panose="020F0502020204030204" pitchFamily="34" charset="0"/>
              </a:rPr>
            </a:br>
            <a:r>
              <a:rPr lang="en-US" sz="2600" b="1">
                <a:solidFill>
                  <a:srgbClr val="333366"/>
                </a:solidFill>
                <a:latin typeface="+mn-lt"/>
                <a:cs typeface="Calibri"/>
              </a:rPr>
              <a:t>OR</a:t>
            </a:r>
            <a:br>
              <a:rPr lang="en-US" sz="2600">
                <a:latin typeface="+mn-lt"/>
                <a:cs typeface="Calibri" panose="020F0502020204030204" pitchFamily="34" charset="0"/>
              </a:rPr>
            </a:br>
            <a:r>
              <a:rPr lang="en-US" sz="2600">
                <a:solidFill>
                  <a:srgbClr val="333366"/>
                </a:solidFill>
                <a:latin typeface="+mn-lt"/>
                <a:cs typeface="Calibri"/>
              </a:rPr>
              <a:t>Once you have selected the Barcode type it will require the Mailer ID (MID) (non-Full-Service)</a:t>
            </a:r>
            <a:br>
              <a:rPr lang="en-US" sz="2600">
                <a:latin typeface="+mn-lt"/>
                <a:cs typeface="Calibri" panose="020F0502020204030204" pitchFamily="34" charset="0"/>
              </a:rPr>
            </a:br>
            <a:endParaRPr lang="en-US" sz="2600">
              <a:solidFill>
                <a:srgbClr val="333366"/>
              </a:solidFill>
              <a:latin typeface="+mn-lt"/>
              <a:cs typeface="Calibri" panose="020F0502020204030204" pitchFamily="34" charset="0"/>
            </a:endParaRPr>
          </a:p>
          <a:p>
            <a:pPr marL="342900" indent="-342900" algn="l">
              <a:buFont typeface="+mj-lt"/>
              <a:buAutoNum type="arabicPeriod"/>
            </a:pPr>
            <a:r>
              <a:rPr lang="en-US" sz="2600">
                <a:solidFill>
                  <a:srgbClr val="333366"/>
                </a:solidFill>
                <a:latin typeface="+mn-lt"/>
                <a:cs typeface="Calibri"/>
              </a:rPr>
              <a:t>Enter 6- or 9-digit Mailer ID</a:t>
            </a:r>
          </a:p>
          <a:p>
            <a:pPr marL="800100" lvl="1" indent="-342900">
              <a:buFont typeface="+mj-lt"/>
              <a:buAutoNum type="alphaLcParenR"/>
            </a:pPr>
            <a:r>
              <a:rPr lang="en-US" sz="2600">
                <a:solidFill>
                  <a:srgbClr val="333366"/>
                </a:solidFill>
                <a:latin typeface="+mn-lt"/>
                <a:cs typeface="Calibri"/>
              </a:rPr>
              <a:t>Select Mailing ID if using an identical serial number for all mailpieces in a mailing</a:t>
            </a:r>
          </a:p>
          <a:p>
            <a:pPr marL="800100" lvl="1" indent="-342900">
              <a:buFont typeface="+mj-lt"/>
              <a:buAutoNum type="alphaLcParenR"/>
            </a:pPr>
            <a:r>
              <a:rPr lang="en-US" sz="2600">
                <a:solidFill>
                  <a:srgbClr val="333366"/>
                </a:solidFill>
                <a:latin typeface="+mn-lt"/>
                <a:cs typeface="Calibri"/>
              </a:rPr>
              <a:t>Select Lowest Piece ID if applying a range of unique IMb serial numbers throughout the mailing.</a:t>
            </a:r>
            <a:br>
              <a:rPr lang="en-US" sz="1600">
                <a:latin typeface="Calibri" panose="020F0502020204030204" pitchFamily="34" charset="0"/>
                <a:cs typeface="Calibri" panose="020F0502020204030204" pitchFamily="34" charset="0"/>
              </a:rPr>
            </a:br>
            <a:r>
              <a:rPr lang="en-US" sz="1600">
                <a:solidFill>
                  <a:srgbClr val="333366"/>
                </a:solidFill>
                <a:latin typeface="Calibri"/>
                <a:cs typeface="Calibri"/>
              </a:rPr>
              <a:t>	</a:t>
            </a:r>
          </a:p>
        </p:txBody>
      </p:sp>
      <p:pic>
        <p:nvPicPr>
          <p:cNvPr id="29" name="Picture 28">
            <a:extLst>
              <a:ext uri="{FF2B5EF4-FFF2-40B4-BE49-F238E27FC236}">
                <a16:creationId xmlns:a16="http://schemas.microsoft.com/office/drawing/2014/main" id="{F1A206DF-DF0D-5B54-F84A-21CD7B8C1373}"/>
              </a:ext>
            </a:extLst>
          </p:cNvPr>
          <p:cNvPicPr>
            <a:picLocks noChangeAspect="1"/>
          </p:cNvPicPr>
          <p:nvPr/>
        </p:nvPicPr>
        <p:blipFill>
          <a:blip r:embed="rId3"/>
          <a:stretch>
            <a:fillRect/>
          </a:stretch>
        </p:blipFill>
        <p:spPr>
          <a:xfrm>
            <a:off x="3852801" y="1459384"/>
            <a:ext cx="8030620" cy="4814093"/>
          </a:xfrm>
          <a:prstGeom prst="rect">
            <a:avLst/>
          </a:prstGeom>
          <a:ln>
            <a:noFill/>
          </a:ln>
          <a:effectLst>
            <a:outerShdw blurRad="292100" dist="139700" dir="2700000" algn="tl" rotWithShape="0">
              <a:srgbClr val="333333">
                <a:alpha val="65000"/>
              </a:srgbClr>
            </a:outerShdw>
          </a:effectLst>
        </p:spPr>
      </p:pic>
      <p:sp>
        <p:nvSpPr>
          <p:cNvPr id="26" name="Rectangle 25">
            <a:extLst>
              <a:ext uri="{FF2B5EF4-FFF2-40B4-BE49-F238E27FC236}">
                <a16:creationId xmlns:a16="http://schemas.microsoft.com/office/drawing/2014/main" id="{41014B2C-95ED-D4C2-C43A-201EF78DE7C3}"/>
              </a:ext>
            </a:extLst>
          </p:cNvPr>
          <p:cNvSpPr/>
          <p:nvPr/>
        </p:nvSpPr>
        <p:spPr>
          <a:xfrm>
            <a:off x="9502422" y="4233977"/>
            <a:ext cx="1942879" cy="6956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2853AAF-EB4C-F539-73C7-E00EA3501784}"/>
              </a:ext>
            </a:extLst>
          </p:cNvPr>
          <p:cNvSpPr/>
          <p:nvPr/>
        </p:nvSpPr>
        <p:spPr>
          <a:xfrm>
            <a:off x="5120070" y="5289631"/>
            <a:ext cx="1697420" cy="2032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C990E98E-BE05-4699-8A9E-35C187EA0309}"/>
              </a:ext>
            </a:extLst>
          </p:cNvPr>
          <p:cNvCxnSpPr/>
          <p:nvPr/>
        </p:nvCxnSpPr>
        <p:spPr bwMode="auto">
          <a:xfrm>
            <a:off x="3038378" y="3659805"/>
            <a:ext cx="1996609" cy="1726851"/>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Arrow Connector 4">
            <a:extLst>
              <a:ext uri="{FF2B5EF4-FFF2-40B4-BE49-F238E27FC236}">
                <a16:creationId xmlns:a16="http://schemas.microsoft.com/office/drawing/2014/main" id="{63CFD27F-F924-4793-8BAC-00D0DFF6C335}"/>
              </a:ext>
            </a:extLst>
          </p:cNvPr>
          <p:cNvCxnSpPr/>
          <p:nvPr/>
        </p:nvCxnSpPr>
        <p:spPr bwMode="auto">
          <a:xfrm>
            <a:off x="3321804" y="2707162"/>
            <a:ext cx="2252764" cy="1038155"/>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3857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3920220" cy="874452"/>
          </a:xfrm>
        </p:spPr>
        <p:txBody>
          <a:bodyPr>
            <a:noAutofit/>
          </a:bodyPr>
          <a:lstStyle/>
          <a:p>
            <a:pPr algn="l"/>
            <a:r>
              <a:rPr lang="en-US"/>
              <a:t>Rates – </a:t>
            </a:r>
            <a:br>
              <a:rPr lang="en-US"/>
            </a:br>
            <a:r>
              <a:rPr lang="en-US"/>
              <a:t>Enter Piece Counts</a:t>
            </a:r>
          </a:p>
        </p:txBody>
      </p:sp>
      <p:grpSp>
        <p:nvGrpSpPr>
          <p:cNvPr id="11" name="Group 10">
            <a:extLst>
              <a:ext uri="{FF2B5EF4-FFF2-40B4-BE49-F238E27FC236}">
                <a16:creationId xmlns:a16="http://schemas.microsoft.com/office/drawing/2014/main" id="{66ED7385-ED37-F958-1436-39874D77FF58}"/>
              </a:ext>
            </a:extLst>
          </p:cNvPr>
          <p:cNvGrpSpPr/>
          <p:nvPr/>
        </p:nvGrpSpPr>
        <p:grpSpPr>
          <a:xfrm>
            <a:off x="1664596" y="1402228"/>
            <a:ext cx="8862807" cy="5327265"/>
            <a:chOff x="1664596" y="1402228"/>
            <a:chExt cx="8862807" cy="5327265"/>
          </a:xfrm>
        </p:grpSpPr>
        <p:pic>
          <p:nvPicPr>
            <p:cNvPr id="8" name="Picture 7">
              <a:extLst>
                <a:ext uri="{FF2B5EF4-FFF2-40B4-BE49-F238E27FC236}">
                  <a16:creationId xmlns:a16="http://schemas.microsoft.com/office/drawing/2014/main" id="{01D80024-C8E6-5EFD-50A4-89B420058BFA}"/>
                </a:ext>
              </a:extLst>
            </p:cNvPr>
            <p:cNvPicPr>
              <a:picLocks noChangeAspect="1"/>
            </p:cNvPicPr>
            <p:nvPr/>
          </p:nvPicPr>
          <p:blipFill>
            <a:blip r:embed="rId3"/>
            <a:stretch>
              <a:fillRect/>
            </a:stretch>
          </p:blipFill>
          <p:spPr>
            <a:xfrm>
              <a:off x="1664596" y="1402228"/>
              <a:ext cx="8862807" cy="5327265"/>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FA6EBC2F-9EBE-414D-8869-3752A3D51CB0}"/>
                </a:ext>
              </a:extLst>
            </p:cNvPr>
            <p:cNvSpPr/>
            <p:nvPr/>
          </p:nvSpPr>
          <p:spPr>
            <a:xfrm>
              <a:off x="3920221" y="5917617"/>
              <a:ext cx="6554867" cy="338554"/>
            </a:xfrm>
            <a:prstGeom prst="rect">
              <a:avLst/>
            </a:prstGeom>
          </p:spPr>
          <p:txBody>
            <a:bodyPr wrap="square">
              <a:spAutoFit/>
            </a:bodyPr>
            <a:lstStyle/>
            <a:p>
              <a:r>
                <a:rPr lang="en-US" sz="1600">
                  <a:latin typeface="+mn-lt"/>
                  <a:cs typeface="Helvetica" panose="020B0604020202020204" pitchFamily="34" charset="0"/>
                </a:rPr>
                <a:t>Enter piece counts on the proper price lines. Verify info on the left side.</a:t>
              </a:r>
            </a:p>
          </p:txBody>
        </p:sp>
      </p:grpSp>
    </p:spTree>
    <p:extLst>
      <p:ext uri="{BB962C8B-B14F-4D97-AF65-F5344CB8AC3E}">
        <p14:creationId xmlns:p14="http://schemas.microsoft.com/office/powerpoint/2010/main" val="2043523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D72E01-02B3-46B2-A0AA-34BFF13E7F95}"/>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4</a:t>
            </a:fld>
            <a:endParaRPr lang="en-US">
              <a:solidFill>
                <a:prstClr val="black">
                  <a:tint val="75000"/>
                </a:prstClr>
              </a:solidFill>
            </a:endParaRPr>
          </a:p>
        </p:txBody>
      </p:sp>
      <p:sp>
        <p:nvSpPr>
          <p:cNvPr id="3" name="Title 2">
            <a:extLst>
              <a:ext uri="{FF2B5EF4-FFF2-40B4-BE49-F238E27FC236}">
                <a16:creationId xmlns:a16="http://schemas.microsoft.com/office/drawing/2014/main" id="{BD7F509B-78DF-4A52-A08D-BCA5B63E670D}"/>
              </a:ext>
            </a:extLst>
          </p:cNvPr>
          <p:cNvSpPr>
            <a:spLocks noGrp="1"/>
          </p:cNvSpPr>
          <p:nvPr>
            <p:ph type="title"/>
          </p:nvPr>
        </p:nvSpPr>
        <p:spPr>
          <a:xfrm>
            <a:off x="27296" y="23884"/>
            <a:ext cx="3700723" cy="651733"/>
          </a:xfrm>
        </p:spPr>
        <p:txBody>
          <a:bodyPr/>
          <a:lstStyle/>
          <a:p>
            <a:pPr algn="l"/>
            <a:r>
              <a:rPr lang="en-US"/>
              <a:t>CRID Management</a:t>
            </a:r>
          </a:p>
        </p:txBody>
      </p:sp>
      <p:sp>
        <p:nvSpPr>
          <p:cNvPr id="4" name="Rectangle 3">
            <a:extLst>
              <a:ext uri="{FF2B5EF4-FFF2-40B4-BE49-F238E27FC236}">
                <a16:creationId xmlns:a16="http://schemas.microsoft.com/office/drawing/2014/main" id="{BC8B53D2-3211-4DF2-95D6-95ED38A6F3CF}"/>
              </a:ext>
            </a:extLst>
          </p:cNvPr>
          <p:cNvSpPr/>
          <p:nvPr/>
        </p:nvSpPr>
        <p:spPr>
          <a:xfrm>
            <a:off x="203200" y="1482209"/>
            <a:ext cx="11835560" cy="5109091"/>
          </a:xfrm>
          <a:prstGeom prst="rect">
            <a:avLst/>
          </a:prstGeom>
        </p:spPr>
        <p:txBody>
          <a:bodyPr wrap="square">
            <a:spAutoFit/>
          </a:bodyPr>
          <a:lstStyle/>
          <a:p>
            <a:pPr marL="285750" indent="-285750">
              <a:buFont typeface="Wingdings" panose="05000000000000000000" pitchFamily="2" charset="2"/>
              <a:buChar char="Ø"/>
            </a:pPr>
            <a:r>
              <a:rPr lang="en-US" b="1">
                <a:latin typeface="Arial" panose="020B0604020202020204" pitchFamily="34" charset="0"/>
              </a:rPr>
              <a:t>What is a CRID? </a:t>
            </a:r>
          </a:p>
          <a:p>
            <a:endParaRPr lang="en-US" sz="1600" b="1">
              <a:latin typeface="Arial" panose="020B0604020202020204" pitchFamily="34" charset="0"/>
            </a:endParaRPr>
          </a:p>
          <a:p>
            <a:pPr marL="290513"/>
            <a:r>
              <a:rPr lang="en-US" sz="1600">
                <a:solidFill>
                  <a:srgbClr val="000000"/>
                </a:solidFill>
                <a:latin typeface="Arial" panose="020B0604020202020204" pitchFamily="34" charset="0"/>
              </a:rPr>
              <a:t>A Customer Registration Identification number (CRID) is a USPS-generated numeric code of up to 15 digits that uniquely identifies a business at a specific location. Customers must have a CRID assigned to their business location to be able to access their permits and services in BCG, submit electronic documentation (eDoc), claim Nonprofit rates, and receive Full-Service benefits. </a:t>
            </a:r>
          </a:p>
          <a:p>
            <a:endParaRPr lang="en-US" sz="1600"/>
          </a:p>
          <a:p>
            <a:pPr marL="285750" indent="-285750">
              <a:buFont typeface="Wingdings" panose="05000000000000000000" pitchFamily="2" charset="2"/>
              <a:buChar char="Ø"/>
            </a:pPr>
            <a:r>
              <a:rPr lang="en-US" b="1">
                <a:latin typeface="Arial" panose="020B0604020202020204" pitchFamily="34" charset="0"/>
                <a:cs typeface="Arial" panose="020B0604020202020204" pitchFamily="34" charset="0"/>
              </a:rPr>
              <a:t>Using an Existing CRID when registering on the BCG </a:t>
            </a:r>
            <a:endParaRPr lang="en-US">
              <a:latin typeface="Arial" panose="020B0604020202020204" pitchFamily="34" charset="0"/>
              <a:cs typeface="Arial" panose="020B0604020202020204" pitchFamily="34" charset="0"/>
            </a:endParaRPr>
          </a:p>
          <a:p>
            <a:endParaRPr lang="en-US" sz="1600">
              <a:solidFill>
                <a:srgbClr val="000000"/>
              </a:solidFill>
              <a:latin typeface="Arial" panose="020B0604020202020204" pitchFamily="34" charset="0"/>
            </a:endParaRPr>
          </a:p>
          <a:p>
            <a:pPr marL="290513"/>
            <a:r>
              <a:rPr lang="en-US" sz="1600">
                <a:solidFill>
                  <a:srgbClr val="000000"/>
                </a:solidFill>
                <a:latin typeface="Arial" panose="020B0604020202020204" pitchFamily="34" charset="0"/>
              </a:rPr>
              <a:t>While customers may have multiple CRIDs due to multiple locations, it is better for the postal service, as well as the customer, to limit the number of CRIDs to the bare minimum. Newly created permits should be linked to an existing business location CRID whenever possible. </a:t>
            </a:r>
          </a:p>
          <a:p>
            <a:pPr marL="290513"/>
            <a:r>
              <a:rPr lang="en-US" sz="1600" b="1">
                <a:solidFill>
                  <a:srgbClr val="0000FF"/>
                </a:solidFill>
                <a:hlinkClick r:id="rId3">
                  <a:extLst>
                    <a:ext uri="{A12FA001-AC4F-418D-AE19-62706E023703}">
                      <ahyp:hlinkClr xmlns:ahyp="http://schemas.microsoft.com/office/drawing/2018/hyperlinkcolor" val="tx"/>
                    </a:ext>
                  </a:extLst>
                </a:hlinkClick>
              </a:rPr>
              <a:t>Customer Registration ID (CRID) Management Fact Sheet (usps.com)</a:t>
            </a:r>
            <a:endParaRPr lang="en-US" sz="1600" b="1">
              <a:solidFill>
                <a:srgbClr val="0000FF"/>
              </a:solidFill>
            </a:endParaRPr>
          </a:p>
          <a:p>
            <a:r>
              <a:rPr lang="en-US" sz="1600"/>
              <a:t> </a:t>
            </a:r>
            <a:endParaRPr lang="en-US" sz="1600">
              <a:latin typeface="Arial" panose="020B0604020202020204" pitchFamily="34" charset="0"/>
            </a:endParaRPr>
          </a:p>
          <a:p>
            <a:pPr marL="285750" indent="-285750">
              <a:buFont typeface="Wingdings" panose="05000000000000000000" pitchFamily="2" charset="2"/>
              <a:buChar char="Ø"/>
            </a:pPr>
            <a:r>
              <a:rPr lang="en-US" b="1">
                <a:latin typeface="Arial" panose="020B0604020202020204" pitchFamily="34" charset="0"/>
              </a:rPr>
              <a:t>CRID Look-up Options for Mail Service Providers (MSPs) </a:t>
            </a:r>
            <a:endParaRPr lang="en-US">
              <a:latin typeface="Arial" panose="020B0604020202020204" pitchFamily="34" charset="0"/>
            </a:endParaRPr>
          </a:p>
          <a:p>
            <a:r>
              <a:rPr lang="en-US" sz="1600">
                <a:latin typeface="Arial" panose="020B0604020202020204" pitchFamily="34" charset="0"/>
              </a:rPr>
              <a:t> </a:t>
            </a:r>
          </a:p>
          <a:p>
            <a:pPr marL="290513"/>
            <a:r>
              <a:rPr lang="en-US" sz="1600">
                <a:latin typeface="Arial" panose="020B0604020202020204" pitchFamily="34" charset="0"/>
              </a:rPr>
              <a:t>Registered Mail Service Providers (MSP) can conduct queries to find customers CRIDs and MIDs by using the MID/CRID Lookup tool, MSPs can limit the creation of new CRIDs by finding existing ones for their customers. If they do not have any, then this tool will allow the MSP to create CRIDs as needed, without creating additional unneeded CRIDs.</a:t>
            </a:r>
          </a:p>
          <a:p>
            <a:pPr marL="290513"/>
            <a:r>
              <a:rPr lang="en-US" sz="1600" b="1">
                <a:solidFill>
                  <a:srgbClr val="0000FF"/>
                </a:solidFill>
                <a:hlinkClick r:id="rId4">
                  <a:extLst>
                    <a:ext uri="{A12FA001-AC4F-418D-AE19-62706E023703}">
                      <ahyp:hlinkClr xmlns:ahyp="http://schemas.microsoft.com/office/drawing/2018/hyperlinkcolor" val="tx"/>
                    </a:ext>
                  </a:extLst>
                </a:hlinkClick>
              </a:rPr>
              <a:t>Customer Registration Identification (CRID) and Mailer Identifier (MID) Acquisition Fact Sheet (usps.com)</a:t>
            </a:r>
            <a:endParaRPr lang="en-US" sz="1600" b="1">
              <a:solidFill>
                <a:srgbClr val="0000FF"/>
              </a:solidFill>
            </a:endParaRPr>
          </a:p>
        </p:txBody>
      </p:sp>
    </p:spTree>
    <p:extLst>
      <p:ext uri="{BB962C8B-B14F-4D97-AF65-F5344CB8AC3E}">
        <p14:creationId xmlns:p14="http://schemas.microsoft.com/office/powerpoint/2010/main" val="2886974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3920220" cy="874452"/>
          </a:xfrm>
        </p:spPr>
        <p:txBody>
          <a:bodyPr>
            <a:noAutofit/>
          </a:bodyPr>
          <a:lstStyle/>
          <a:p>
            <a:pPr algn="l"/>
            <a:r>
              <a:rPr lang="en-US"/>
              <a:t>Summary Screen – Verify Information</a:t>
            </a:r>
          </a:p>
        </p:txBody>
      </p:sp>
      <p:pic>
        <p:nvPicPr>
          <p:cNvPr id="4" name="Picture 3">
            <a:extLst>
              <a:ext uri="{FF2B5EF4-FFF2-40B4-BE49-F238E27FC236}">
                <a16:creationId xmlns:a16="http://schemas.microsoft.com/office/drawing/2014/main" id="{948D6154-772D-AE12-2B4F-1FF3F0E7D7C2}"/>
              </a:ext>
            </a:extLst>
          </p:cNvPr>
          <p:cNvPicPr>
            <a:picLocks noChangeAspect="1"/>
          </p:cNvPicPr>
          <p:nvPr/>
        </p:nvPicPr>
        <p:blipFill>
          <a:blip r:embed="rId3"/>
          <a:stretch>
            <a:fillRect/>
          </a:stretch>
        </p:blipFill>
        <p:spPr>
          <a:xfrm>
            <a:off x="519853" y="1572242"/>
            <a:ext cx="11152294" cy="47899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78281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096000" cy="1219200"/>
          </a:xfrm>
        </p:spPr>
        <p:txBody>
          <a:bodyPr>
            <a:noAutofit/>
          </a:bodyPr>
          <a:lstStyle/>
          <a:p>
            <a:pPr algn="l"/>
            <a:r>
              <a:rPr lang="en-US"/>
              <a:t>Statement Submission – </a:t>
            </a:r>
            <a:br>
              <a:rPr lang="en-US"/>
            </a:br>
            <a:r>
              <a:rPr lang="en-US"/>
              <a:t>Read Certification Statement and Submit</a:t>
            </a:r>
          </a:p>
        </p:txBody>
      </p:sp>
      <p:pic>
        <p:nvPicPr>
          <p:cNvPr id="5" name="Picture 4">
            <a:extLst>
              <a:ext uri="{FF2B5EF4-FFF2-40B4-BE49-F238E27FC236}">
                <a16:creationId xmlns:a16="http://schemas.microsoft.com/office/drawing/2014/main" id="{3ABBD9A7-6C15-2C21-4972-AD9BD8D45AA5}"/>
              </a:ext>
            </a:extLst>
          </p:cNvPr>
          <p:cNvPicPr>
            <a:picLocks noChangeAspect="1"/>
          </p:cNvPicPr>
          <p:nvPr/>
        </p:nvPicPr>
        <p:blipFill>
          <a:blip r:embed="rId3"/>
          <a:stretch>
            <a:fillRect/>
          </a:stretch>
        </p:blipFill>
        <p:spPr>
          <a:xfrm>
            <a:off x="591406" y="1609431"/>
            <a:ext cx="11009188" cy="48042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0482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66685A-C3EE-4B52-ACEF-48326B5ED175}"/>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42</a:t>
            </a:fld>
            <a:endParaRPr lang="en-US">
              <a:solidFill>
                <a:prstClr val="black">
                  <a:tint val="75000"/>
                </a:prstClr>
              </a:solidFill>
            </a:endParaRPr>
          </a:p>
        </p:txBody>
      </p:sp>
      <p:sp>
        <p:nvSpPr>
          <p:cNvPr id="3" name="Title 2">
            <a:extLst>
              <a:ext uri="{FF2B5EF4-FFF2-40B4-BE49-F238E27FC236}">
                <a16:creationId xmlns:a16="http://schemas.microsoft.com/office/drawing/2014/main" id="{F346302F-076E-4EBB-8C40-540440D1AE1B}"/>
              </a:ext>
            </a:extLst>
          </p:cNvPr>
          <p:cNvSpPr>
            <a:spLocks noGrp="1"/>
          </p:cNvSpPr>
          <p:nvPr>
            <p:ph type="title"/>
          </p:nvPr>
        </p:nvSpPr>
        <p:spPr>
          <a:xfrm>
            <a:off x="0" y="0"/>
            <a:ext cx="3929743" cy="802021"/>
          </a:xfrm>
        </p:spPr>
        <p:txBody>
          <a:bodyPr/>
          <a:lstStyle/>
          <a:p>
            <a:pPr algn="l"/>
            <a:r>
              <a:rPr lang="en-US"/>
              <a:t>Confirmation Page</a:t>
            </a:r>
          </a:p>
        </p:txBody>
      </p:sp>
      <p:pic>
        <p:nvPicPr>
          <p:cNvPr id="8" name="Picture 7">
            <a:extLst>
              <a:ext uri="{FF2B5EF4-FFF2-40B4-BE49-F238E27FC236}">
                <a16:creationId xmlns:a16="http://schemas.microsoft.com/office/drawing/2014/main" id="{2B59A14B-88D5-7EC7-18A9-DDD7DF7F8033}"/>
              </a:ext>
            </a:extLst>
          </p:cNvPr>
          <p:cNvPicPr>
            <a:picLocks noChangeAspect="1"/>
          </p:cNvPicPr>
          <p:nvPr/>
        </p:nvPicPr>
        <p:blipFill>
          <a:blip r:embed="rId3"/>
          <a:stretch>
            <a:fillRect/>
          </a:stretch>
        </p:blipFill>
        <p:spPr>
          <a:xfrm>
            <a:off x="6178298" y="2486600"/>
            <a:ext cx="5700112" cy="3983982"/>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29DD4937-48A5-E587-56B5-CDC5C59784B2}"/>
              </a:ext>
            </a:extLst>
          </p:cNvPr>
          <p:cNvPicPr>
            <a:picLocks noChangeAspect="1"/>
          </p:cNvPicPr>
          <p:nvPr/>
        </p:nvPicPr>
        <p:blipFill>
          <a:blip r:embed="rId4"/>
          <a:stretch>
            <a:fillRect/>
          </a:stretch>
        </p:blipFill>
        <p:spPr>
          <a:xfrm>
            <a:off x="179253" y="1519338"/>
            <a:ext cx="5766022" cy="37188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25774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66685A-C3EE-4B52-ACEF-48326B5ED175}"/>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43</a:t>
            </a:fld>
            <a:endParaRPr lang="en-US">
              <a:solidFill>
                <a:prstClr val="black">
                  <a:tint val="75000"/>
                </a:prstClr>
              </a:solidFill>
            </a:endParaRPr>
          </a:p>
        </p:txBody>
      </p:sp>
      <p:sp>
        <p:nvSpPr>
          <p:cNvPr id="3" name="Title 2">
            <a:extLst>
              <a:ext uri="{FF2B5EF4-FFF2-40B4-BE49-F238E27FC236}">
                <a16:creationId xmlns:a16="http://schemas.microsoft.com/office/drawing/2014/main" id="{F346302F-076E-4EBB-8C40-540440D1AE1B}"/>
              </a:ext>
            </a:extLst>
          </p:cNvPr>
          <p:cNvSpPr>
            <a:spLocks noGrp="1"/>
          </p:cNvSpPr>
          <p:nvPr>
            <p:ph type="title"/>
          </p:nvPr>
        </p:nvSpPr>
        <p:spPr>
          <a:xfrm>
            <a:off x="0" y="0"/>
            <a:ext cx="3929743" cy="802021"/>
          </a:xfrm>
        </p:spPr>
        <p:txBody>
          <a:bodyPr/>
          <a:lstStyle/>
          <a:p>
            <a:pPr algn="l"/>
            <a:r>
              <a:rPr lang="en-US"/>
              <a:t>Confirmation Page</a:t>
            </a:r>
          </a:p>
        </p:txBody>
      </p:sp>
      <p:sp>
        <p:nvSpPr>
          <p:cNvPr id="7" name="Rectangle 6">
            <a:extLst>
              <a:ext uri="{FF2B5EF4-FFF2-40B4-BE49-F238E27FC236}">
                <a16:creationId xmlns:a16="http://schemas.microsoft.com/office/drawing/2014/main" id="{43DA8D54-A374-2873-8C71-28764DC085B8}"/>
              </a:ext>
            </a:extLst>
          </p:cNvPr>
          <p:cNvSpPr/>
          <p:nvPr/>
        </p:nvSpPr>
        <p:spPr bwMode="auto">
          <a:xfrm>
            <a:off x="787617" y="3057539"/>
            <a:ext cx="4078846" cy="160316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bg1"/>
                </a:solidFill>
                <a:effectLst/>
                <a:latin typeface="Arial" charset="0"/>
                <a:ea typeface="ヒラギノ角ゴ Pro W3" pitchFamily="1" charset="-128"/>
              </a:rPr>
              <a:t>Print the confirmation page and present it with your mailing at the acceptance office.</a:t>
            </a:r>
          </a:p>
        </p:txBody>
      </p:sp>
      <p:pic>
        <p:nvPicPr>
          <p:cNvPr id="11" name="Picture 10">
            <a:extLst>
              <a:ext uri="{FF2B5EF4-FFF2-40B4-BE49-F238E27FC236}">
                <a16:creationId xmlns:a16="http://schemas.microsoft.com/office/drawing/2014/main" id="{40E33C73-0271-57EF-F9E6-5DB7DD1D6356}"/>
              </a:ext>
            </a:extLst>
          </p:cNvPr>
          <p:cNvPicPr>
            <a:picLocks noChangeAspect="1"/>
          </p:cNvPicPr>
          <p:nvPr/>
        </p:nvPicPr>
        <p:blipFill>
          <a:blip r:embed="rId3"/>
          <a:stretch>
            <a:fillRect/>
          </a:stretch>
        </p:blipFill>
        <p:spPr>
          <a:xfrm>
            <a:off x="5889896" y="1012649"/>
            <a:ext cx="4271535" cy="56929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056144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E96ED8-43FF-465B-B814-A019A511B2D1}"/>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44</a:t>
            </a:fld>
            <a:endParaRPr lang="en-US">
              <a:solidFill>
                <a:prstClr val="black">
                  <a:tint val="75000"/>
                </a:prstClr>
              </a:solidFill>
            </a:endParaRPr>
          </a:p>
        </p:txBody>
      </p:sp>
      <p:sp>
        <p:nvSpPr>
          <p:cNvPr id="3" name="Title 2">
            <a:extLst>
              <a:ext uri="{FF2B5EF4-FFF2-40B4-BE49-F238E27FC236}">
                <a16:creationId xmlns:a16="http://schemas.microsoft.com/office/drawing/2014/main" id="{0EF5FE08-FC7C-4CF7-BB5E-AC45386DFA32}"/>
              </a:ext>
            </a:extLst>
          </p:cNvPr>
          <p:cNvSpPr>
            <a:spLocks noGrp="1"/>
          </p:cNvSpPr>
          <p:nvPr>
            <p:ph type="title"/>
          </p:nvPr>
        </p:nvSpPr>
        <p:spPr>
          <a:xfrm>
            <a:off x="0" y="1"/>
            <a:ext cx="5486400" cy="685800"/>
          </a:xfrm>
        </p:spPr>
        <p:txBody>
          <a:bodyPr/>
          <a:lstStyle/>
          <a:p>
            <a:pPr algn="l"/>
            <a:r>
              <a:rPr lang="en-US"/>
              <a:t>Full-Service</a:t>
            </a:r>
          </a:p>
        </p:txBody>
      </p:sp>
      <p:sp>
        <p:nvSpPr>
          <p:cNvPr id="4" name="Rectangle 3">
            <a:extLst>
              <a:ext uri="{FF2B5EF4-FFF2-40B4-BE49-F238E27FC236}">
                <a16:creationId xmlns:a16="http://schemas.microsoft.com/office/drawing/2014/main" id="{708E5B32-06DF-4587-BB07-11FB286543B8}"/>
              </a:ext>
            </a:extLst>
          </p:cNvPr>
          <p:cNvSpPr/>
          <p:nvPr/>
        </p:nvSpPr>
        <p:spPr>
          <a:xfrm>
            <a:off x="343927" y="1751179"/>
            <a:ext cx="3935185" cy="4524315"/>
          </a:xfrm>
          <a:prstGeom prst="rect">
            <a:avLst/>
          </a:prstGeom>
        </p:spPr>
        <p:txBody>
          <a:bodyPr wrap="square" lIns="91440" tIns="45720" rIns="91440" bIns="45720" anchor="t">
            <a:spAutoFit/>
          </a:bodyPr>
          <a:lstStyle/>
          <a:p>
            <a:r>
              <a:rPr lang="en-US" sz="2800">
                <a:latin typeface="Arial"/>
                <a:cs typeface="Calibri"/>
              </a:rPr>
              <a:t>All mailers are encouraged to submit their postage statements electronically, but </a:t>
            </a:r>
            <a:r>
              <a:rPr lang="en-US" sz="2800" err="1">
                <a:latin typeface="Arial"/>
                <a:cs typeface="Calibri"/>
              </a:rPr>
              <a:t>eDoc</a:t>
            </a:r>
            <a:r>
              <a:rPr lang="en-US" sz="2800">
                <a:latin typeface="Arial"/>
                <a:cs typeface="Calibri"/>
              </a:rPr>
              <a:t> is </a:t>
            </a:r>
            <a:r>
              <a:rPr lang="en-US" sz="2800" b="1">
                <a:latin typeface="Arial"/>
                <a:cs typeface="Calibri"/>
              </a:rPr>
              <a:t>a requirement </a:t>
            </a:r>
            <a:r>
              <a:rPr lang="en-US" sz="2800">
                <a:latin typeface="Arial"/>
                <a:cs typeface="Calibri"/>
              </a:rPr>
              <a:t>for Full-Service Intelligent Mail</a:t>
            </a:r>
            <a:r>
              <a:rPr lang="en-US" sz="2800" baseline="30000">
                <a:latin typeface="Arial"/>
                <a:cs typeface="Calibri"/>
              </a:rPr>
              <a:t>®  </a:t>
            </a:r>
            <a:r>
              <a:rPr lang="en-US" sz="2800">
                <a:latin typeface="Arial"/>
                <a:cs typeface="Calibri"/>
              </a:rPr>
              <a:t> and Seamless Acceptance. </a:t>
            </a:r>
            <a:endParaRPr lang="en-US" sz="2800">
              <a:latin typeface="Arial"/>
              <a:cs typeface="Calibri" panose="020F0502020204030204" pitchFamily="34" charset="0"/>
            </a:endParaRPr>
          </a:p>
          <a:p>
            <a:r>
              <a:rPr lang="en-US">
                <a:solidFill>
                  <a:srgbClr val="0000FF"/>
                </a:solidFill>
                <a:latin typeface="Arial"/>
                <a:cs typeface="Arial"/>
                <a:hlinkClick r:id="rId3">
                  <a:extLst>
                    <a:ext uri="{A12FA001-AC4F-418D-AE19-62706E023703}">
                      <ahyp:hlinkClr xmlns:ahyp="http://schemas.microsoft.com/office/drawing/2018/hyperlinkcolor" val="tx"/>
                    </a:ext>
                  </a:extLst>
                </a:hlinkClick>
              </a:rPr>
              <a:t>Full-Service Intelligent Mail® Fact Sheet | PostalPro (usps.com)</a:t>
            </a:r>
            <a:endParaRPr lang="en-US">
              <a:solidFill>
                <a:srgbClr val="0000FF"/>
              </a:solidFill>
            </a:endParaRPr>
          </a:p>
        </p:txBody>
      </p:sp>
      <p:pic>
        <p:nvPicPr>
          <p:cNvPr id="5" name="Picture 4">
            <a:extLst>
              <a:ext uri="{FF2B5EF4-FFF2-40B4-BE49-F238E27FC236}">
                <a16:creationId xmlns:a16="http://schemas.microsoft.com/office/drawing/2014/main" id="{E3FE3FF2-BA96-480F-B916-AC251B616594}"/>
              </a:ext>
            </a:extLst>
          </p:cNvPr>
          <p:cNvPicPr>
            <a:picLocks noChangeAspect="1"/>
          </p:cNvPicPr>
          <p:nvPr/>
        </p:nvPicPr>
        <p:blipFill>
          <a:blip r:embed="rId4"/>
          <a:stretch>
            <a:fillRect/>
          </a:stretch>
        </p:blipFill>
        <p:spPr>
          <a:xfrm>
            <a:off x="4794452" y="1227456"/>
            <a:ext cx="6927485" cy="122673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Picture 5">
            <a:extLst>
              <a:ext uri="{FF2B5EF4-FFF2-40B4-BE49-F238E27FC236}">
                <a16:creationId xmlns:a16="http://schemas.microsoft.com/office/drawing/2014/main" id="{71307597-99E9-4357-A9C1-D6C9387F7B49}"/>
              </a:ext>
            </a:extLst>
          </p:cNvPr>
          <p:cNvPicPr>
            <a:picLocks noChangeAspect="1"/>
          </p:cNvPicPr>
          <p:nvPr/>
        </p:nvPicPr>
        <p:blipFill>
          <a:blip r:embed="rId5"/>
          <a:stretch>
            <a:fillRect/>
          </a:stretch>
        </p:blipFill>
        <p:spPr>
          <a:xfrm>
            <a:off x="4794453" y="2454193"/>
            <a:ext cx="6927484" cy="381597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Rectangle 6">
            <a:extLst>
              <a:ext uri="{FF2B5EF4-FFF2-40B4-BE49-F238E27FC236}">
                <a16:creationId xmlns:a16="http://schemas.microsoft.com/office/drawing/2014/main" id="{56AFF97A-729C-49B8-A2DD-3D544C0E8B6B}"/>
              </a:ext>
            </a:extLst>
          </p:cNvPr>
          <p:cNvSpPr/>
          <p:nvPr/>
        </p:nvSpPr>
        <p:spPr>
          <a:xfrm>
            <a:off x="4858672" y="5334000"/>
            <a:ext cx="3294728"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9984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272AF8-89C7-440D-9CC3-8B9697B95B28}"/>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45</a:t>
            </a:fld>
            <a:endParaRPr lang="en-US">
              <a:solidFill>
                <a:prstClr val="black">
                  <a:tint val="75000"/>
                </a:prstClr>
              </a:solidFill>
            </a:endParaRPr>
          </a:p>
        </p:txBody>
      </p:sp>
      <p:sp>
        <p:nvSpPr>
          <p:cNvPr id="3" name="Title 2">
            <a:extLst>
              <a:ext uri="{FF2B5EF4-FFF2-40B4-BE49-F238E27FC236}">
                <a16:creationId xmlns:a16="http://schemas.microsoft.com/office/drawing/2014/main" id="{718202F9-4CAA-461E-9759-043B56287E36}"/>
              </a:ext>
            </a:extLst>
          </p:cNvPr>
          <p:cNvSpPr>
            <a:spLocks noGrp="1"/>
          </p:cNvSpPr>
          <p:nvPr>
            <p:ph type="title"/>
          </p:nvPr>
        </p:nvSpPr>
        <p:spPr>
          <a:xfrm>
            <a:off x="0" y="0"/>
            <a:ext cx="4920343" cy="762000"/>
          </a:xfrm>
        </p:spPr>
        <p:txBody>
          <a:bodyPr/>
          <a:lstStyle/>
          <a:p>
            <a:pPr algn="l"/>
            <a:r>
              <a:rPr lang="en-US"/>
              <a:t>Resources</a:t>
            </a:r>
          </a:p>
        </p:txBody>
      </p:sp>
      <p:sp>
        <p:nvSpPr>
          <p:cNvPr id="5" name="TextBox 4">
            <a:extLst>
              <a:ext uri="{FF2B5EF4-FFF2-40B4-BE49-F238E27FC236}">
                <a16:creationId xmlns:a16="http://schemas.microsoft.com/office/drawing/2014/main" id="{C79145F5-2A2A-4D11-8A15-0B77C68C6221}"/>
              </a:ext>
            </a:extLst>
          </p:cNvPr>
          <p:cNvSpPr txBox="1"/>
          <p:nvPr/>
        </p:nvSpPr>
        <p:spPr>
          <a:xfrm>
            <a:off x="609601" y="1295400"/>
            <a:ext cx="10972800" cy="5632311"/>
          </a:xfrm>
          <a:prstGeom prst="rect">
            <a:avLst/>
          </a:prstGeom>
          <a:noFill/>
        </p:spPr>
        <p:txBody>
          <a:bodyPr wrap="square">
            <a:spAutoFit/>
          </a:bodyPr>
          <a:lstStyle/>
          <a:p>
            <a:endParaRPr lang="en-US"/>
          </a:p>
          <a:p>
            <a:pPr marL="285750" indent="-285750">
              <a:buFont typeface="Wingdings" panose="05000000000000000000" pitchFamily="2" charset="2"/>
              <a:buChar char="Ø"/>
            </a:pPr>
            <a:r>
              <a:rPr lang="en-US">
                <a:solidFill>
                  <a:srgbClr val="0000FF"/>
                </a:solidFill>
                <a:hlinkClick r:id="rId3">
                  <a:extLst>
                    <a:ext uri="{A12FA001-AC4F-418D-AE19-62706E023703}">
                      <ahyp:hlinkClr xmlns:ahyp="http://schemas.microsoft.com/office/drawing/2018/hyperlinkcolor" val="tx"/>
                    </a:ext>
                  </a:extLst>
                </a:hlinkClick>
              </a:rPr>
              <a:t>Postal Wizard Fact Sheet | PostalPro (usps.com)</a:t>
            </a:r>
            <a:endParaRPr lang="en-US">
              <a:solidFill>
                <a:srgbClr val="0000FF"/>
              </a:solidFill>
            </a:endParaRPr>
          </a:p>
          <a:p>
            <a:pPr marL="285750" indent="-285750">
              <a:buFont typeface="Wingdings" panose="05000000000000000000" pitchFamily="2" charset="2"/>
              <a:buChar char="Ø"/>
            </a:pPr>
            <a:endParaRPr lang="en-US">
              <a:solidFill>
                <a:srgbClr val="0000FF"/>
              </a:solidFill>
            </a:endParaRPr>
          </a:p>
          <a:p>
            <a:pPr marL="285750" indent="-285750">
              <a:buFont typeface="Wingdings" panose="05000000000000000000" pitchFamily="2" charset="2"/>
              <a:buChar char="Ø"/>
            </a:pPr>
            <a:r>
              <a:rPr lang="en-US" u="sng">
                <a:solidFill>
                  <a:srgbClr val="0000FF"/>
                </a:solidFill>
                <a:hlinkClick r:id="rId4">
                  <a:extLst>
                    <a:ext uri="{A12FA001-AC4F-418D-AE19-62706E023703}">
                      <ahyp:hlinkClr xmlns:ahyp="http://schemas.microsoft.com/office/drawing/2018/hyperlinkcolor" val="tx"/>
                    </a:ext>
                  </a:extLst>
                </a:hlinkClick>
              </a:rPr>
              <a:t>How to Submit a Postal Wizard Mailing</a:t>
            </a:r>
            <a:endParaRPr lang="en-US" u="sng">
              <a:solidFill>
                <a:srgbClr val="0000FF"/>
              </a:solidFill>
            </a:endParaRPr>
          </a:p>
          <a:p>
            <a:pPr marL="285750" indent="-285750">
              <a:buFont typeface="Wingdings" panose="05000000000000000000" pitchFamily="2" charset="2"/>
              <a:buChar char="Ø"/>
            </a:pPr>
            <a:endParaRPr lang="en-US" u="sng">
              <a:solidFill>
                <a:srgbClr val="0000FF"/>
              </a:solidFill>
            </a:endParaRPr>
          </a:p>
          <a:p>
            <a:pPr marL="285750" indent="-285750">
              <a:buFont typeface="Wingdings" panose="05000000000000000000" pitchFamily="2" charset="2"/>
              <a:buChar char="Ø"/>
            </a:pPr>
            <a:r>
              <a:rPr lang="en-US">
                <a:solidFill>
                  <a:srgbClr val="0000FF"/>
                </a:solidFill>
                <a:hlinkClick r:id="rId5">
                  <a:extLst>
                    <a:ext uri="{A12FA001-AC4F-418D-AE19-62706E023703}">
                      <ahyp:hlinkClr xmlns:ahyp="http://schemas.microsoft.com/office/drawing/2018/hyperlinkcolor" val="tx"/>
                    </a:ext>
                  </a:extLst>
                </a:hlinkClick>
              </a:rPr>
              <a:t>A Guide to Full Service (including Postal Wizard)</a:t>
            </a:r>
            <a:endParaRPr lang="en-US">
              <a:solidFill>
                <a:srgbClr val="0000FF"/>
              </a:solidFill>
            </a:endParaRPr>
          </a:p>
          <a:p>
            <a:pPr marL="285750" indent="-285750">
              <a:buFont typeface="Wingdings" panose="05000000000000000000" pitchFamily="2" charset="2"/>
              <a:buChar char="Ø"/>
            </a:pPr>
            <a:endParaRPr lang="en-US" u="sng">
              <a:solidFill>
                <a:srgbClr val="0000FF"/>
              </a:solidFill>
            </a:endParaRPr>
          </a:p>
          <a:p>
            <a:pPr marL="285750" indent="-285750">
              <a:buFont typeface="Wingdings" panose="05000000000000000000" pitchFamily="2" charset="2"/>
              <a:buChar char="Ø"/>
            </a:pPr>
            <a:r>
              <a:rPr lang="en-US">
                <a:solidFill>
                  <a:srgbClr val="0000FF"/>
                </a:solidFill>
                <a:hlinkClick r:id="rId6">
                  <a:extLst>
                    <a:ext uri="{A12FA001-AC4F-418D-AE19-62706E023703}">
                      <ahyp:hlinkClr xmlns:ahyp="http://schemas.microsoft.com/office/drawing/2018/hyperlinkcolor" val="tx"/>
                    </a:ext>
                  </a:extLst>
                </a:hlinkClick>
              </a:rPr>
              <a:t>Electronic Documentation (eDoc) Fact Sheet | PostalPro (usps.com)</a:t>
            </a:r>
            <a:endParaRPr lang="en-US">
              <a:solidFill>
                <a:srgbClr val="0000FF"/>
              </a:solidFill>
            </a:endParaRPr>
          </a:p>
          <a:p>
            <a:pPr marL="285750" indent="-285750">
              <a:buFont typeface="Wingdings" panose="05000000000000000000" pitchFamily="2" charset="2"/>
              <a:buChar char="Ø"/>
            </a:pPr>
            <a:endParaRPr lang="en-US">
              <a:solidFill>
                <a:srgbClr val="0000FF"/>
              </a:solidFill>
            </a:endParaRPr>
          </a:p>
          <a:p>
            <a:pPr marL="285750" indent="-285750">
              <a:buFont typeface="Wingdings" panose="05000000000000000000" pitchFamily="2" charset="2"/>
              <a:buChar char="Ø"/>
            </a:pPr>
            <a:r>
              <a:rPr lang="en-US" u="sng">
                <a:solidFill>
                  <a:srgbClr val="0000FF"/>
                </a:solidFill>
                <a:hlinkClick r:id="rId7">
                  <a:extLst>
                    <a:ext uri="{A12FA001-AC4F-418D-AE19-62706E023703}">
                      <ahyp:hlinkClr xmlns:ahyp="http://schemas.microsoft.com/office/drawing/2018/hyperlinkcolor" val="tx"/>
                    </a:ext>
                  </a:extLst>
                </a:hlinkClick>
              </a:rPr>
              <a:t>How to Submit Mail.dat Jobs to </a:t>
            </a:r>
            <a:r>
              <a:rPr lang="en-US" i="1" u="sng">
                <a:solidFill>
                  <a:srgbClr val="0000FF"/>
                </a:solidFill>
                <a:hlinkClick r:id="rId7">
                  <a:extLst>
                    <a:ext uri="{A12FA001-AC4F-418D-AE19-62706E023703}">
                      <ahyp:hlinkClr xmlns:ahyp="http://schemas.microsoft.com/office/drawing/2018/hyperlinkcolor" val="tx"/>
                    </a:ext>
                  </a:extLst>
                </a:hlinkClick>
              </a:rPr>
              <a:t>PostalOne!</a:t>
            </a:r>
            <a:endParaRPr lang="en-US" i="1" u="sng">
              <a:solidFill>
                <a:srgbClr val="0000FF"/>
              </a:solidFill>
            </a:endParaRPr>
          </a:p>
          <a:p>
            <a:pPr marL="285750" indent="-285750">
              <a:buFont typeface="Wingdings" panose="05000000000000000000" pitchFamily="2" charset="2"/>
              <a:buChar char="Ø"/>
            </a:pPr>
            <a:endParaRPr lang="en-US" u="sng">
              <a:solidFill>
                <a:srgbClr val="0000FF"/>
              </a:solidFill>
            </a:endParaRPr>
          </a:p>
          <a:p>
            <a:pPr marL="285750" indent="-285750">
              <a:buFont typeface="Wingdings" panose="05000000000000000000" pitchFamily="2" charset="2"/>
              <a:buChar char="Ø"/>
            </a:pPr>
            <a:r>
              <a:rPr lang="en-US" u="sng">
                <a:solidFill>
                  <a:srgbClr val="0000FF"/>
                </a:solidFill>
                <a:hlinkClick r:id="rId8">
                  <a:extLst>
                    <a:ext uri="{A12FA001-AC4F-418D-AE19-62706E023703}">
                      <ahyp:hlinkClr xmlns:ahyp="http://schemas.microsoft.com/office/drawing/2018/hyperlinkcolor" val="tx"/>
                    </a:ext>
                  </a:extLst>
                </a:hlinkClick>
              </a:rPr>
              <a:t>How to Submit Mail.XML Jobs to </a:t>
            </a:r>
            <a:r>
              <a:rPr lang="en-US" i="1" u="sng">
                <a:solidFill>
                  <a:srgbClr val="0000FF"/>
                </a:solidFill>
                <a:hlinkClick r:id="rId8">
                  <a:extLst>
                    <a:ext uri="{A12FA001-AC4F-418D-AE19-62706E023703}">
                      <ahyp:hlinkClr xmlns:ahyp="http://schemas.microsoft.com/office/drawing/2018/hyperlinkcolor" val="tx"/>
                    </a:ext>
                  </a:extLst>
                </a:hlinkClick>
              </a:rPr>
              <a:t>PostalOne!</a:t>
            </a:r>
            <a:endParaRPr lang="en-US" i="1" u="sng">
              <a:solidFill>
                <a:srgbClr val="0000FF"/>
              </a:solidFill>
            </a:endParaRPr>
          </a:p>
          <a:p>
            <a:pPr marL="285750" indent="-285750">
              <a:buFont typeface="Wingdings" panose="05000000000000000000" pitchFamily="2" charset="2"/>
              <a:buChar char="Ø"/>
            </a:pPr>
            <a:endParaRPr lang="en-US" u="sng">
              <a:solidFill>
                <a:srgbClr val="0000FF"/>
              </a:solidFill>
            </a:endParaRPr>
          </a:p>
          <a:p>
            <a:pPr marL="285750" indent="-285750">
              <a:buFont typeface="Wingdings" panose="05000000000000000000" pitchFamily="2" charset="2"/>
              <a:buChar char="Ø"/>
            </a:pPr>
            <a:r>
              <a:rPr lang="en-US" u="sng">
                <a:solidFill>
                  <a:srgbClr val="0000FF"/>
                </a:solidFill>
                <a:hlinkClick r:id="rId9">
                  <a:extLst>
                    <a:ext uri="{A12FA001-AC4F-418D-AE19-62706E023703}">
                      <ahyp:hlinkClr xmlns:ahyp="http://schemas.microsoft.com/office/drawing/2018/hyperlinkcolor" val="tx"/>
                    </a:ext>
                  </a:extLst>
                </a:hlinkClick>
              </a:rPr>
              <a:t>USPS Technical Specifications for Mail.dat and Mail.XML</a:t>
            </a:r>
            <a:endParaRPr lang="en-US" u="sng">
              <a:solidFill>
                <a:srgbClr val="0000FF"/>
              </a:solidFill>
            </a:endParaRPr>
          </a:p>
          <a:p>
            <a:endParaRPr lang="en-US"/>
          </a:p>
          <a:p>
            <a:r>
              <a:rPr lang="en-US"/>
              <a:t>For additional questions, please reach out your local BME or to the Mailing and Shipping Solutions Center (MSSC).</a:t>
            </a:r>
          </a:p>
          <a:p>
            <a:pPr marL="742950" lvl="1" indent="-285750">
              <a:buClr>
                <a:schemeClr val="tx1"/>
              </a:buClr>
              <a:buFont typeface="Arial" panose="020B0604020202020204" pitchFamily="34" charset="0"/>
              <a:buChar char="•"/>
            </a:pPr>
            <a:r>
              <a:rPr lang="en-US"/>
              <a:t>1-877-672-0007</a:t>
            </a:r>
          </a:p>
          <a:p>
            <a:pPr marL="742950" lvl="1" indent="-285750">
              <a:buClr>
                <a:schemeClr val="tx1"/>
              </a:buClr>
              <a:buFont typeface="Arial" panose="020B0604020202020204" pitchFamily="34" charset="0"/>
              <a:buChar char="•"/>
            </a:pPr>
            <a:r>
              <a:rPr lang="en-US">
                <a:solidFill>
                  <a:srgbClr val="0000FF"/>
                </a:solidFill>
                <a:hlinkClick r:id="rId10">
                  <a:extLst>
                    <a:ext uri="{A12FA001-AC4F-418D-AE19-62706E023703}">
                      <ahyp:hlinkClr xmlns:ahyp="http://schemas.microsoft.com/office/drawing/2018/hyperlinkcolor" val="tx"/>
                    </a:ext>
                  </a:extLst>
                </a:hlinkClick>
              </a:rPr>
              <a:t>mssc@usps.gov</a:t>
            </a:r>
            <a:endParaRPr lang="en-US">
              <a:solidFill>
                <a:srgbClr val="0000FF"/>
              </a:solidFill>
            </a:endParaRPr>
          </a:p>
          <a:p>
            <a:pPr marL="285750" indent="-285750">
              <a:buFont typeface="Wingdings" panose="05000000000000000000" pitchFamily="2" charset="2"/>
              <a:buChar char="Ø"/>
            </a:pPr>
            <a:endParaRPr lang="en-US">
              <a:solidFill>
                <a:srgbClr val="0000FF"/>
              </a:solidFill>
            </a:endParaRPr>
          </a:p>
        </p:txBody>
      </p:sp>
    </p:spTree>
    <p:extLst>
      <p:ext uri="{BB962C8B-B14F-4D97-AF65-F5344CB8AC3E}">
        <p14:creationId xmlns:p14="http://schemas.microsoft.com/office/powerpoint/2010/main" val="3678621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DE1985-A98B-4DE0-814D-DFB6BFF2257F}"/>
              </a:ext>
            </a:extLst>
          </p:cNvPr>
          <p:cNvSpPr/>
          <p:nvPr/>
        </p:nvSpPr>
        <p:spPr>
          <a:xfrm>
            <a:off x="0" y="2574235"/>
            <a:ext cx="12192000" cy="2474843"/>
          </a:xfrm>
          <a:prstGeom prst="rect">
            <a:avLst/>
          </a:prstGeom>
          <a:solidFill>
            <a:srgbClr val="3448DC">
              <a:alpha val="2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EC6F657D-9779-45AB-995E-E4B183C71424}" type="slidenum">
              <a:rPr lang="en-US" smtClean="0"/>
              <a:pPr>
                <a:defRPr/>
              </a:pPr>
              <a:t>46</a:t>
            </a:fld>
            <a:endParaRPr lang="en-US"/>
          </a:p>
        </p:txBody>
      </p:sp>
      <p:sp>
        <p:nvSpPr>
          <p:cNvPr id="6" name="TextBox 5">
            <a:extLst>
              <a:ext uri="{FF2B5EF4-FFF2-40B4-BE49-F238E27FC236}">
                <a16:creationId xmlns:a16="http://schemas.microsoft.com/office/drawing/2014/main" id="{9210C6F8-ED9A-4243-9864-C781A8A25126}"/>
              </a:ext>
            </a:extLst>
          </p:cNvPr>
          <p:cNvSpPr txBox="1"/>
          <p:nvPr/>
        </p:nvSpPr>
        <p:spPr>
          <a:xfrm>
            <a:off x="3343702" y="3784467"/>
            <a:ext cx="5486400" cy="1129028"/>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t">
            <a:noAutofit/>
          </a:bodyPr>
          <a:lstStyle/>
          <a:p>
            <a:pPr algn="ctr"/>
            <a:r>
              <a:rPr lang="en-US" sz="6600">
                <a:latin typeface="Helvetica" panose="020B0604020202020204" pitchFamily="34" charset="0"/>
                <a:cs typeface="Helvetica" panose="020B0604020202020204" pitchFamily="34" charset="0"/>
              </a:rPr>
              <a:t>Questions?</a:t>
            </a:r>
          </a:p>
        </p:txBody>
      </p:sp>
      <p:pic>
        <p:nvPicPr>
          <p:cNvPr id="2" name="Picture 1">
            <a:extLst>
              <a:ext uri="{FF2B5EF4-FFF2-40B4-BE49-F238E27FC236}">
                <a16:creationId xmlns:a16="http://schemas.microsoft.com/office/drawing/2014/main" id="{D3893552-AEA5-9A6A-D66A-DA5566F83BB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58406" y="790488"/>
            <a:ext cx="3927330" cy="3234272"/>
          </a:xfrm>
          <a:prstGeom prst="rect">
            <a:avLst/>
          </a:prstGeom>
        </p:spPr>
      </p:pic>
      <p:sp>
        <p:nvSpPr>
          <p:cNvPr id="3" name="TextBox 2">
            <a:extLst>
              <a:ext uri="{FF2B5EF4-FFF2-40B4-BE49-F238E27FC236}">
                <a16:creationId xmlns:a16="http://schemas.microsoft.com/office/drawing/2014/main" id="{DB69B21A-EF59-66EC-FD74-C2C90A06BC77}"/>
              </a:ext>
            </a:extLst>
          </p:cNvPr>
          <p:cNvSpPr txBox="1"/>
          <p:nvPr/>
        </p:nvSpPr>
        <p:spPr>
          <a:xfrm>
            <a:off x="11892456" y="494244"/>
            <a:ext cx="488520" cy="307777"/>
          </a:xfrm>
          <a:prstGeom prst="rect">
            <a:avLst/>
          </a:prstGeom>
          <a:noFill/>
        </p:spPr>
        <p:txBody>
          <a:bodyPr wrap="square" rtlCol="0">
            <a:spAutoFit/>
          </a:bodyPr>
          <a:lstStyle/>
          <a:p>
            <a:r>
              <a:rPr lang="en-US" sz="1400">
                <a:solidFill>
                  <a:schemeClr val="bg1"/>
                </a:solidFill>
              </a:rPr>
              <a:t> ®</a:t>
            </a:r>
          </a:p>
        </p:txBody>
      </p:sp>
    </p:spTree>
    <p:extLst>
      <p:ext uri="{BB962C8B-B14F-4D97-AF65-F5344CB8AC3E}">
        <p14:creationId xmlns:p14="http://schemas.microsoft.com/office/powerpoint/2010/main" val="222334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432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9CE214-7046-4465-852B-EA0AFC72579B}"/>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5</a:t>
            </a:fld>
            <a:endParaRPr lang="en-US">
              <a:solidFill>
                <a:prstClr val="black">
                  <a:tint val="75000"/>
                </a:prstClr>
              </a:solidFill>
            </a:endParaRPr>
          </a:p>
        </p:txBody>
      </p:sp>
      <p:sp>
        <p:nvSpPr>
          <p:cNvPr id="3" name="Title 2">
            <a:extLst>
              <a:ext uri="{FF2B5EF4-FFF2-40B4-BE49-F238E27FC236}">
                <a16:creationId xmlns:a16="http://schemas.microsoft.com/office/drawing/2014/main" id="{C9FC0509-8CA0-4184-A865-457E98BCACB9}"/>
              </a:ext>
            </a:extLst>
          </p:cNvPr>
          <p:cNvSpPr>
            <a:spLocks noGrp="1"/>
          </p:cNvSpPr>
          <p:nvPr>
            <p:ph type="title"/>
          </p:nvPr>
        </p:nvSpPr>
        <p:spPr>
          <a:xfrm>
            <a:off x="25021" y="0"/>
            <a:ext cx="3700723" cy="651733"/>
          </a:xfrm>
        </p:spPr>
        <p:txBody>
          <a:bodyPr/>
          <a:lstStyle/>
          <a:p>
            <a:pPr algn="l"/>
            <a:r>
              <a:rPr lang="en-US"/>
              <a:t>BCG Sign Up </a:t>
            </a:r>
          </a:p>
        </p:txBody>
      </p:sp>
      <p:pic>
        <p:nvPicPr>
          <p:cNvPr id="4" name="Picture 3">
            <a:extLst>
              <a:ext uri="{FF2B5EF4-FFF2-40B4-BE49-F238E27FC236}">
                <a16:creationId xmlns:a16="http://schemas.microsoft.com/office/drawing/2014/main" id="{8EA628BC-1149-494E-8965-995B25C0EF7B}"/>
              </a:ext>
            </a:extLst>
          </p:cNvPr>
          <p:cNvPicPr>
            <a:picLocks noChangeAspect="1"/>
          </p:cNvPicPr>
          <p:nvPr/>
        </p:nvPicPr>
        <p:blipFill>
          <a:blip r:embed="rId3"/>
          <a:stretch>
            <a:fillRect/>
          </a:stretch>
        </p:blipFill>
        <p:spPr>
          <a:xfrm>
            <a:off x="457200" y="1905000"/>
            <a:ext cx="11201400" cy="480060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5E2214B1-2F38-4BBB-913B-0E6D91CB067C}"/>
              </a:ext>
            </a:extLst>
          </p:cNvPr>
          <p:cNvSpPr txBox="1"/>
          <p:nvPr/>
        </p:nvSpPr>
        <p:spPr>
          <a:xfrm>
            <a:off x="1600200" y="1417935"/>
            <a:ext cx="8585200" cy="461665"/>
          </a:xfrm>
          <a:prstGeom prst="rect">
            <a:avLst/>
          </a:prstGeom>
          <a:noFill/>
        </p:spPr>
        <p:txBody>
          <a:bodyPr wrap="square">
            <a:spAutoFit/>
          </a:bodyPr>
          <a:lstStyle/>
          <a:p>
            <a:pPr algn="ctr"/>
            <a:r>
              <a:rPr lang="en-US" sz="2400">
                <a:solidFill>
                  <a:srgbClr val="0000FF"/>
                </a:solidFill>
                <a:hlinkClick r:id="rId4">
                  <a:extLst>
                    <a:ext uri="{A12FA001-AC4F-418D-AE19-62706E023703}">
                      <ahyp:hlinkClr xmlns:ahyp="http://schemas.microsoft.com/office/drawing/2018/hyperlinkcolor" val="tx"/>
                    </a:ext>
                  </a:extLst>
                </a:hlinkClick>
              </a:rPr>
              <a:t>USPS Business Customer Gateway</a:t>
            </a:r>
            <a:endParaRPr lang="en-US" sz="2400">
              <a:solidFill>
                <a:srgbClr val="0000FF"/>
              </a:solidFill>
            </a:endParaRPr>
          </a:p>
        </p:txBody>
      </p:sp>
    </p:spTree>
    <p:extLst>
      <p:ext uri="{BB962C8B-B14F-4D97-AF65-F5344CB8AC3E}">
        <p14:creationId xmlns:p14="http://schemas.microsoft.com/office/powerpoint/2010/main" val="301668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D8C6B8-2A33-4092-ACB4-3AE0785197BA}"/>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6</a:t>
            </a:fld>
            <a:endParaRPr lang="en-US">
              <a:solidFill>
                <a:prstClr val="black">
                  <a:tint val="75000"/>
                </a:prstClr>
              </a:solidFill>
            </a:endParaRPr>
          </a:p>
        </p:txBody>
      </p:sp>
      <p:sp>
        <p:nvSpPr>
          <p:cNvPr id="3" name="Title 2">
            <a:extLst>
              <a:ext uri="{FF2B5EF4-FFF2-40B4-BE49-F238E27FC236}">
                <a16:creationId xmlns:a16="http://schemas.microsoft.com/office/drawing/2014/main" id="{3A627434-139F-44C8-9B3A-2602AF0BD738}"/>
              </a:ext>
            </a:extLst>
          </p:cNvPr>
          <p:cNvSpPr>
            <a:spLocks noGrp="1"/>
          </p:cNvSpPr>
          <p:nvPr>
            <p:ph type="title"/>
          </p:nvPr>
        </p:nvSpPr>
        <p:spPr>
          <a:xfrm>
            <a:off x="19050" y="65081"/>
            <a:ext cx="5710986" cy="651733"/>
          </a:xfrm>
        </p:spPr>
        <p:txBody>
          <a:bodyPr/>
          <a:lstStyle/>
          <a:p>
            <a:pPr algn="l"/>
            <a:r>
              <a:rPr lang="en-US" altLang="en-US"/>
              <a:t>BCG Registration – Initial Steps</a:t>
            </a:r>
            <a:endParaRPr lang="en-US"/>
          </a:p>
        </p:txBody>
      </p:sp>
      <p:cxnSp>
        <p:nvCxnSpPr>
          <p:cNvPr id="7" name="Straight Connector 6">
            <a:extLst>
              <a:ext uri="{FF2B5EF4-FFF2-40B4-BE49-F238E27FC236}">
                <a16:creationId xmlns:a16="http://schemas.microsoft.com/office/drawing/2014/main" id="{909AE594-8E07-4EBE-9FB9-AD23D4C9D249}"/>
              </a:ext>
            </a:extLst>
          </p:cNvPr>
          <p:cNvCxnSpPr>
            <a:cxnSpLocks/>
          </p:cNvCxnSpPr>
          <p:nvPr/>
        </p:nvCxnSpPr>
        <p:spPr>
          <a:xfrm>
            <a:off x="8161654" y="1299571"/>
            <a:ext cx="0" cy="0"/>
          </a:xfrm>
          <a:prstGeom prst="line">
            <a:avLst/>
          </a:prstGeom>
          <a:ln>
            <a:solidFill>
              <a:srgbClr val="172483"/>
            </a:solidFill>
          </a:ln>
        </p:spPr>
        <p:style>
          <a:lnRef idx="1">
            <a:schemeClr val="accent1"/>
          </a:lnRef>
          <a:fillRef idx="0">
            <a:schemeClr val="accent1"/>
          </a:fillRef>
          <a:effectRef idx="0">
            <a:schemeClr val="accent1"/>
          </a:effectRef>
          <a:fontRef idx="minor">
            <a:schemeClr val="tx1"/>
          </a:fontRef>
        </p:style>
      </p:cxnSp>
      <p:sp>
        <p:nvSpPr>
          <p:cNvPr id="11" name="TextBox 3">
            <a:extLst>
              <a:ext uri="{FF2B5EF4-FFF2-40B4-BE49-F238E27FC236}">
                <a16:creationId xmlns:a16="http://schemas.microsoft.com/office/drawing/2014/main" id="{B6486B8A-2F81-42A3-8B5E-C5F9C075C9D7}"/>
              </a:ext>
            </a:extLst>
          </p:cNvPr>
          <p:cNvSpPr txBox="1">
            <a:spLocks noChangeArrowheads="1"/>
          </p:cNvSpPr>
          <p:nvPr/>
        </p:nvSpPr>
        <p:spPr bwMode="auto">
          <a:xfrm>
            <a:off x="7382212" y="3614738"/>
            <a:ext cx="3826238" cy="923330"/>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latin typeface="Helvetica" panose="020B0604020202020204" pitchFamily="34" charset="0"/>
              </a:rPr>
              <a:t>Select two security questions from the dropdown menus and enter your answers for both.</a:t>
            </a:r>
          </a:p>
        </p:txBody>
      </p:sp>
      <p:sp>
        <p:nvSpPr>
          <p:cNvPr id="15" name="Rectangle 14">
            <a:extLst>
              <a:ext uri="{FF2B5EF4-FFF2-40B4-BE49-F238E27FC236}">
                <a16:creationId xmlns:a16="http://schemas.microsoft.com/office/drawing/2014/main" id="{D7AA3826-83ED-4303-9F20-C83E8315A764}"/>
              </a:ext>
            </a:extLst>
          </p:cNvPr>
          <p:cNvSpPr/>
          <p:nvPr/>
        </p:nvSpPr>
        <p:spPr>
          <a:xfrm>
            <a:off x="7382212" y="5156023"/>
            <a:ext cx="4423561" cy="923330"/>
          </a:xfrm>
          <a:prstGeom prst="rect">
            <a:avLst/>
          </a:prstGeom>
        </p:spPr>
        <p:txBody>
          <a:bodyPr wrap="square">
            <a:spAutoFit/>
          </a:bodyPr>
          <a:lstStyle/>
          <a:p>
            <a:pPr>
              <a:spcBef>
                <a:spcPct val="0"/>
              </a:spcBef>
            </a:pPr>
            <a:r>
              <a:rPr lang="en-US" altLang="en-US" b="1" i="1">
                <a:latin typeface="Helvetica" panose="020B0604020202020204" pitchFamily="34" charset="0"/>
              </a:rPr>
              <a:t>Tip: Write down your username and password and security questions and answers – in a safe location of course!</a:t>
            </a:r>
          </a:p>
        </p:txBody>
      </p:sp>
      <p:pic>
        <p:nvPicPr>
          <p:cNvPr id="8" name="Picture 7">
            <a:extLst>
              <a:ext uri="{FF2B5EF4-FFF2-40B4-BE49-F238E27FC236}">
                <a16:creationId xmlns:a16="http://schemas.microsoft.com/office/drawing/2014/main" id="{27901702-DA48-4633-808F-41ABC21CE437}"/>
              </a:ext>
            </a:extLst>
          </p:cNvPr>
          <p:cNvPicPr>
            <a:picLocks noChangeAspect="1"/>
          </p:cNvPicPr>
          <p:nvPr/>
        </p:nvPicPr>
        <p:blipFill>
          <a:blip r:embed="rId3"/>
          <a:stretch>
            <a:fillRect/>
          </a:stretch>
        </p:blipFill>
        <p:spPr>
          <a:xfrm>
            <a:off x="412285" y="1317840"/>
            <a:ext cx="6373526" cy="5403641"/>
          </a:xfrm>
          <a:prstGeom prst="rect">
            <a:avLst/>
          </a:prstGeom>
          <a:ln>
            <a:noFill/>
          </a:ln>
          <a:effectLst>
            <a:outerShdw blurRad="292100" dist="139700" dir="2700000" algn="tl" rotWithShape="0">
              <a:srgbClr val="333333">
                <a:alpha val="65000"/>
              </a:srgbClr>
            </a:outerShdw>
          </a:effectLst>
        </p:spPr>
      </p:pic>
      <p:sp>
        <p:nvSpPr>
          <p:cNvPr id="12" name="TextBox 3">
            <a:extLst>
              <a:ext uri="{FF2B5EF4-FFF2-40B4-BE49-F238E27FC236}">
                <a16:creationId xmlns:a16="http://schemas.microsoft.com/office/drawing/2014/main" id="{98172858-6100-4607-AC83-99EC9390B0AA}"/>
              </a:ext>
            </a:extLst>
          </p:cNvPr>
          <p:cNvSpPr txBox="1">
            <a:spLocks noChangeArrowheads="1"/>
          </p:cNvSpPr>
          <p:nvPr/>
        </p:nvSpPr>
        <p:spPr bwMode="auto">
          <a:xfrm>
            <a:off x="7342111" y="1657055"/>
            <a:ext cx="3826239" cy="1200329"/>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latin typeface="Helvetica" panose="020B0604020202020204" pitchFamily="34" charset="0"/>
              </a:rPr>
              <a:t>“If” a customer previously has created a BCG username, they may be prompted to create a </a:t>
            </a:r>
            <a:r>
              <a:rPr lang="en-US" altLang="en-US" sz="1800" b="1" i="1">
                <a:latin typeface="Helvetica" panose="020B0604020202020204" pitchFamily="34" charset="0"/>
              </a:rPr>
              <a:t>New</a:t>
            </a:r>
            <a:r>
              <a:rPr lang="en-US" altLang="en-US" sz="1800">
                <a:latin typeface="Helvetica" panose="020B0604020202020204" pitchFamily="34" charset="0"/>
              </a:rPr>
              <a:t> username.</a:t>
            </a:r>
          </a:p>
        </p:txBody>
      </p:sp>
      <p:sp>
        <p:nvSpPr>
          <p:cNvPr id="9" name="Heptagon 8">
            <a:extLst>
              <a:ext uri="{FF2B5EF4-FFF2-40B4-BE49-F238E27FC236}">
                <a16:creationId xmlns:a16="http://schemas.microsoft.com/office/drawing/2014/main" id="{BF265ACF-77E6-47C4-B8F9-EC3887858C4E}"/>
              </a:ext>
            </a:extLst>
          </p:cNvPr>
          <p:cNvSpPr/>
          <p:nvPr/>
        </p:nvSpPr>
        <p:spPr bwMode="auto">
          <a:xfrm>
            <a:off x="21189" y="1448904"/>
            <a:ext cx="457200" cy="416301"/>
          </a:xfrm>
          <a:prstGeom prst="heptagon">
            <a:avLst/>
          </a:prstGeom>
          <a:solidFill>
            <a:srgbClr val="FFFF00"/>
          </a:solidFill>
          <a:ln w="28575"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ヒラギノ角ゴ Pro W3" pitchFamily="1" charset="-128"/>
              </a:rPr>
              <a:t>1</a:t>
            </a:r>
          </a:p>
        </p:txBody>
      </p:sp>
      <p:sp>
        <p:nvSpPr>
          <p:cNvPr id="10" name="Heptagon 9">
            <a:extLst>
              <a:ext uri="{FF2B5EF4-FFF2-40B4-BE49-F238E27FC236}">
                <a16:creationId xmlns:a16="http://schemas.microsoft.com/office/drawing/2014/main" id="{62D8A728-37BE-4787-81F1-490EE0720C77}"/>
              </a:ext>
            </a:extLst>
          </p:cNvPr>
          <p:cNvSpPr/>
          <p:nvPr/>
        </p:nvSpPr>
        <p:spPr bwMode="auto">
          <a:xfrm>
            <a:off x="21189" y="3406587"/>
            <a:ext cx="457200" cy="416301"/>
          </a:xfrm>
          <a:prstGeom prst="heptagon">
            <a:avLst/>
          </a:prstGeom>
          <a:solidFill>
            <a:srgbClr val="FFFF00"/>
          </a:solidFill>
          <a:ln w="28575"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000" b="1">
                <a:latin typeface="Arial" charset="0"/>
                <a:ea typeface="ヒラギノ角ゴ Pro W3" pitchFamily="1" charset="-128"/>
              </a:rPr>
              <a:t>2</a:t>
            </a:r>
            <a:endParaRPr kumimoji="0" lang="en-US" sz="2000" b="1"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1677386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97711C-1F1A-4193-8F82-E247EB962522}"/>
              </a:ext>
            </a:extLst>
          </p:cNvPr>
          <p:cNvSpPr>
            <a:spLocks noGrp="1"/>
          </p:cNvSpPr>
          <p:nvPr>
            <p:ph type="sldNum" sz="quarter" idx="12"/>
          </p:nvPr>
        </p:nvSpPr>
        <p:spPr>
          <a:xfrm>
            <a:off x="8873090" y="6384574"/>
            <a:ext cx="2480709" cy="336909"/>
          </a:xfrm>
        </p:spPr>
        <p:txBody>
          <a:bodyPr/>
          <a:lstStyle/>
          <a:p>
            <a:fld id="{B5CF97BF-14E3-466D-B7C7-178802BA0935}" type="slidenum">
              <a:rPr lang="en-US" smtClean="0">
                <a:solidFill>
                  <a:prstClr val="black">
                    <a:tint val="75000"/>
                  </a:prstClr>
                </a:solidFill>
              </a:rPr>
              <a:pPr/>
              <a:t>7</a:t>
            </a:fld>
            <a:endParaRPr lang="en-US">
              <a:solidFill>
                <a:prstClr val="black">
                  <a:tint val="75000"/>
                </a:prstClr>
              </a:solidFill>
            </a:endParaRPr>
          </a:p>
        </p:txBody>
      </p:sp>
      <p:sp>
        <p:nvSpPr>
          <p:cNvPr id="3" name="Title 2">
            <a:extLst>
              <a:ext uri="{FF2B5EF4-FFF2-40B4-BE49-F238E27FC236}">
                <a16:creationId xmlns:a16="http://schemas.microsoft.com/office/drawing/2014/main" id="{1F07216B-D650-4F73-B58A-7FC3F2E663E9}"/>
              </a:ext>
            </a:extLst>
          </p:cNvPr>
          <p:cNvSpPr>
            <a:spLocks noGrp="1"/>
          </p:cNvSpPr>
          <p:nvPr>
            <p:ph type="title"/>
          </p:nvPr>
        </p:nvSpPr>
        <p:spPr>
          <a:xfrm>
            <a:off x="0" y="0"/>
            <a:ext cx="6096000" cy="670303"/>
          </a:xfrm>
        </p:spPr>
        <p:txBody>
          <a:bodyPr/>
          <a:lstStyle/>
          <a:p>
            <a:pPr algn="l"/>
            <a:r>
              <a:rPr lang="en-US" altLang="en-US"/>
              <a:t>BCG Registration – Continued	</a:t>
            </a:r>
            <a:endParaRPr lang="en-US"/>
          </a:p>
        </p:txBody>
      </p:sp>
      <p:sp>
        <p:nvSpPr>
          <p:cNvPr id="9" name="TextBox 18">
            <a:extLst>
              <a:ext uri="{FF2B5EF4-FFF2-40B4-BE49-F238E27FC236}">
                <a16:creationId xmlns:a16="http://schemas.microsoft.com/office/drawing/2014/main" id="{05CA43D8-357D-4D86-9B49-D0020C86E54D}"/>
              </a:ext>
            </a:extLst>
          </p:cNvPr>
          <p:cNvSpPr txBox="1">
            <a:spLocks noChangeArrowheads="1"/>
          </p:cNvSpPr>
          <p:nvPr/>
        </p:nvSpPr>
        <p:spPr bwMode="auto">
          <a:xfrm>
            <a:off x="3056226" y="5251805"/>
            <a:ext cx="3494573" cy="523220"/>
          </a:xfrm>
          <a:prstGeom prst="rect">
            <a:avLst/>
          </a:prstGeom>
          <a:noFill/>
          <a:ln w="9525">
            <a:solidFill>
              <a:srgbClr val="FF0000"/>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latin typeface="Helvetica" panose="020B0604020202020204" pitchFamily="34" charset="0"/>
              </a:rPr>
              <a:t>When your information is filled out, click here*</a:t>
            </a:r>
          </a:p>
        </p:txBody>
      </p:sp>
      <p:cxnSp>
        <p:nvCxnSpPr>
          <p:cNvPr id="10" name="Straight Arrow Connector 9">
            <a:extLst>
              <a:ext uri="{FF2B5EF4-FFF2-40B4-BE49-F238E27FC236}">
                <a16:creationId xmlns:a16="http://schemas.microsoft.com/office/drawing/2014/main" id="{D2A4C2D4-0DAF-430D-9A0E-ED9CD30F35B6}"/>
              </a:ext>
            </a:extLst>
          </p:cNvPr>
          <p:cNvCxnSpPr>
            <a:cxnSpLocks/>
          </p:cNvCxnSpPr>
          <p:nvPr/>
        </p:nvCxnSpPr>
        <p:spPr>
          <a:xfrm>
            <a:off x="3198343" y="5590489"/>
            <a:ext cx="203773" cy="2895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A793A11-7549-4460-83BA-3CB61B75D6B0}"/>
              </a:ext>
            </a:extLst>
          </p:cNvPr>
          <p:cNvSpPr/>
          <p:nvPr/>
        </p:nvSpPr>
        <p:spPr>
          <a:xfrm>
            <a:off x="6165385" y="4647018"/>
            <a:ext cx="1059478" cy="4484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EDB0AD0-EBBA-480A-9C08-1CADD2394F85}"/>
              </a:ext>
            </a:extLst>
          </p:cNvPr>
          <p:cNvCxnSpPr>
            <a:cxnSpLocks/>
          </p:cNvCxnSpPr>
          <p:nvPr/>
        </p:nvCxnSpPr>
        <p:spPr>
          <a:xfrm flipH="1">
            <a:off x="5944176" y="5970837"/>
            <a:ext cx="13298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650F404-40BE-4B5C-A4E8-3ABD0A820E44}"/>
              </a:ext>
            </a:extLst>
          </p:cNvPr>
          <p:cNvPicPr>
            <a:picLocks noChangeAspect="1"/>
          </p:cNvPicPr>
          <p:nvPr/>
        </p:nvPicPr>
        <p:blipFill>
          <a:blip r:embed="rId3"/>
          <a:stretch>
            <a:fillRect/>
          </a:stretch>
        </p:blipFill>
        <p:spPr>
          <a:xfrm>
            <a:off x="1059606" y="1323474"/>
            <a:ext cx="6591701" cy="5209686"/>
          </a:xfrm>
          <a:prstGeom prst="rect">
            <a:avLst/>
          </a:prstGeom>
          <a:ln>
            <a:noFill/>
          </a:ln>
          <a:effectLst>
            <a:outerShdw blurRad="292100" dist="139700" dir="2700000" algn="tl" rotWithShape="0">
              <a:srgbClr val="333333">
                <a:alpha val="65000"/>
              </a:srgbClr>
            </a:outerShdw>
          </a:effectLst>
        </p:spPr>
      </p:pic>
      <p:sp>
        <p:nvSpPr>
          <p:cNvPr id="14" name="TextBox 1">
            <a:extLst>
              <a:ext uri="{FF2B5EF4-FFF2-40B4-BE49-F238E27FC236}">
                <a16:creationId xmlns:a16="http://schemas.microsoft.com/office/drawing/2014/main" id="{500695BD-F87D-4E79-B4D7-EC99837FFE23}"/>
              </a:ext>
            </a:extLst>
          </p:cNvPr>
          <p:cNvSpPr txBox="1">
            <a:spLocks noChangeArrowheads="1"/>
          </p:cNvSpPr>
          <p:nvPr/>
        </p:nvSpPr>
        <p:spPr bwMode="auto">
          <a:xfrm>
            <a:off x="6870294" y="4406025"/>
            <a:ext cx="2968813" cy="738664"/>
          </a:xfrm>
          <a:prstGeom prst="rect">
            <a:avLst/>
          </a:prstGeom>
          <a:solidFill>
            <a:schemeClr val="bg1"/>
          </a:solidFill>
          <a:ln w="381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b="1">
                <a:latin typeface="Helvetica" panose="020B0604020202020204" pitchFamily="34" charset="0"/>
              </a:rPr>
              <a:t>*If you have an existing CRID, then click “Company Identifier” and enter your CRID</a:t>
            </a:r>
          </a:p>
        </p:txBody>
      </p:sp>
      <p:sp>
        <p:nvSpPr>
          <p:cNvPr id="26" name="Oval 25">
            <a:extLst>
              <a:ext uri="{FF2B5EF4-FFF2-40B4-BE49-F238E27FC236}">
                <a16:creationId xmlns:a16="http://schemas.microsoft.com/office/drawing/2014/main" id="{22A7D3D6-B85A-405E-8A04-5BA150E50AF1}"/>
              </a:ext>
            </a:extLst>
          </p:cNvPr>
          <p:cNvSpPr/>
          <p:nvPr/>
        </p:nvSpPr>
        <p:spPr>
          <a:xfrm flipV="1">
            <a:off x="4166705" y="4660702"/>
            <a:ext cx="176695" cy="187083"/>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2319755F-D87C-4FC6-9847-C184A2BCCE0A}"/>
              </a:ext>
            </a:extLst>
          </p:cNvPr>
          <p:cNvSpPr/>
          <p:nvPr/>
        </p:nvSpPr>
        <p:spPr bwMode="auto">
          <a:xfrm rot="11989617">
            <a:off x="5041430" y="4912908"/>
            <a:ext cx="1308708" cy="264509"/>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5" name="Arrow: Right 14">
            <a:extLst>
              <a:ext uri="{FF2B5EF4-FFF2-40B4-BE49-F238E27FC236}">
                <a16:creationId xmlns:a16="http://schemas.microsoft.com/office/drawing/2014/main" id="{DD73B2DF-F3C3-4DC3-AD0E-3E7C2B65F4DF}"/>
              </a:ext>
            </a:extLst>
          </p:cNvPr>
          <p:cNvSpPr/>
          <p:nvPr/>
        </p:nvSpPr>
        <p:spPr bwMode="auto">
          <a:xfrm rot="8967194">
            <a:off x="5296739" y="5398794"/>
            <a:ext cx="1144641" cy="302127"/>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6" name="Heptagon 15">
            <a:extLst>
              <a:ext uri="{FF2B5EF4-FFF2-40B4-BE49-F238E27FC236}">
                <a16:creationId xmlns:a16="http://schemas.microsoft.com/office/drawing/2014/main" id="{4F2F1892-AECB-4DEE-9596-551107597B56}"/>
              </a:ext>
            </a:extLst>
          </p:cNvPr>
          <p:cNvSpPr/>
          <p:nvPr/>
        </p:nvSpPr>
        <p:spPr bwMode="auto">
          <a:xfrm>
            <a:off x="512027" y="1553337"/>
            <a:ext cx="457200" cy="416301"/>
          </a:xfrm>
          <a:prstGeom prst="heptagon">
            <a:avLst/>
          </a:prstGeom>
          <a:solidFill>
            <a:srgbClr val="FFFF00"/>
          </a:solidFill>
          <a:ln w="28575"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a:latin typeface="Arial" charset="0"/>
                <a:ea typeface="ヒラギノ角ゴ Pro W3" pitchFamily="1" charset="-128"/>
              </a:rPr>
              <a:t>3</a:t>
            </a:r>
            <a:endParaRPr kumimoji="0" lang="en-US" sz="2000" b="1" i="0" u="none" strike="noStrike" cap="none" normalizeH="0" baseline="0">
              <a:ln>
                <a:noFill/>
              </a:ln>
              <a:solidFill>
                <a:schemeClr val="tx1"/>
              </a:solidFill>
              <a:effectLst/>
              <a:latin typeface="Arial" charset="0"/>
              <a:ea typeface="ヒラギノ角ゴ Pro W3" pitchFamily="1" charset="-128"/>
            </a:endParaRPr>
          </a:p>
        </p:txBody>
      </p:sp>
      <p:sp>
        <p:nvSpPr>
          <p:cNvPr id="17" name="Heptagon 16">
            <a:extLst>
              <a:ext uri="{FF2B5EF4-FFF2-40B4-BE49-F238E27FC236}">
                <a16:creationId xmlns:a16="http://schemas.microsoft.com/office/drawing/2014/main" id="{62D2640E-FEED-46C4-BCEE-7F53402838FC}"/>
              </a:ext>
            </a:extLst>
          </p:cNvPr>
          <p:cNvSpPr/>
          <p:nvPr/>
        </p:nvSpPr>
        <p:spPr bwMode="auto">
          <a:xfrm>
            <a:off x="512027" y="4282502"/>
            <a:ext cx="457200" cy="416301"/>
          </a:xfrm>
          <a:prstGeom prst="heptagon">
            <a:avLst/>
          </a:prstGeom>
          <a:solidFill>
            <a:srgbClr val="FFFF00"/>
          </a:solidFill>
          <a:ln w="28575"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a:latin typeface="Arial" charset="0"/>
                <a:ea typeface="ヒラギノ角ゴ Pro W3" pitchFamily="1" charset="-128"/>
              </a:rPr>
              <a:t>4</a:t>
            </a:r>
            <a:endParaRPr kumimoji="0" lang="en-US" sz="2000" b="1" i="0" u="none" strike="noStrike" cap="none" normalizeH="0" baseline="0">
              <a:ln>
                <a:noFill/>
              </a:ln>
              <a:solidFill>
                <a:schemeClr val="tx1"/>
              </a:solidFill>
              <a:effectLst/>
              <a:latin typeface="Arial" charset="0"/>
              <a:ea typeface="ヒラギノ角ゴ Pro W3" pitchFamily="1" charset="-128"/>
            </a:endParaRPr>
          </a:p>
        </p:txBody>
      </p:sp>
      <p:sp>
        <p:nvSpPr>
          <p:cNvPr id="18" name="Heptagon 17">
            <a:extLst>
              <a:ext uri="{FF2B5EF4-FFF2-40B4-BE49-F238E27FC236}">
                <a16:creationId xmlns:a16="http://schemas.microsoft.com/office/drawing/2014/main" id="{FFEE6A00-273A-4826-9422-C9196CF08F63}"/>
              </a:ext>
            </a:extLst>
          </p:cNvPr>
          <p:cNvSpPr/>
          <p:nvPr/>
        </p:nvSpPr>
        <p:spPr bwMode="auto">
          <a:xfrm>
            <a:off x="512027" y="5128882"/>
            <a:ext cx="457200" cy="416301"/>
          </a:xfrm>
          <a:prstGeom prst="heptagon">
            <a:avLst/>
          </a:prstGeom>
          <a:solidFill>
            <a:srgbClr val="FFFF00"/>
          </a:solidFill>
          <a:ln w="28575"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a:latin typeface="Arial" charset="0"/>
                <a:ea typeface="ヒラギノ角ゴ Pro W3" pitchFamily="1" charset="-128"/>
              </a:rPr>
              <a:t>5</a:t>
            </a:r>
            <a:endParaRPr kumimoji="0" lang="en-US" sz="2000" b="1"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1211108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5F06B4-1175-4252-8DDE-1571FD4E71B7}"/>
              </a:ext>
            </a:extLst>
          </p:cNvPr>
          <p:cNvSpPr>
            <a:spLocks noGrp="1"/>
          </p:cNvSpPr>
          <p:nvPr>
            <p:ph type="sldNum" sz="quarter" idx="12"/>
          </p:nvPr>
        </p:nvSpPr>
        <p:spPr>
          <a:xfrm>
            <a:off x="9748626" y="6882520"/>
            <a:ext cx="2673391" cy="311624"/>
          </a:xfrm>
        </p:spPr>
        <p:txBody>
          <a:bodyPr/>
          <a:lstStyle/>
          <a:p>
            <a:fld id="{B5CF97BF-14E3-466D-B7C7-178802BA0935}" type="slidenum">
              <a:rPr lang="en-US" smtClean="0">
                <a:solidFill>
                  <a:prstClr val="black">
                    <a:tint val="75000"/>
                  </a:prstClr>
                </a:solidFill>
              </a:rPr>
              <a:pPr/>
              <a:t>8</a:t>
            </a:fld>
            <a:endParaRPr lang="en-US">
              <a:solidFill>
                <a:prstClr val="black">
                  <a:tint val="75000"/>
                </a:prstClr>
              </a:solidFill>
            </a:endParaRPr>
          </a:p>
        </p:txBody>
      </p:sp>
      <p:sp>
        <p:nvSpPr>
          <p:cNvPr id="3" name="Title 2">
            <a:extLst>
              <a:ext uri="{FF2B5EF4-FFF2-40B4-BE49-F238E27FC236}">
                <a16:creationId xmlns:a16="http://schemas.microsoft.com/office/drawing/2014/main" id="{B1F82715-88D0-463C-8EB3-71350DCA99D2}"/>
              </a:ext>
            </a:extLst>
          </p:cNvPr>
          <p:cNvSpPr>
            <a:spLocks noGrp="1"/>
          </p:cNvSpPr>
          <p:nvPr>
            <p:ph type="title"/>
          </p:nvPr>
        </p:nvSpPr>
        <p:spPr>
          <a:xfrm>
            <a:off x="0" y="0"/>
            <a:ext cx="5514975" cy="739893"/>
          </a:xfrm>
        </p:spPr>
        <p:txBody>
          <a:bodyPr/>
          <a:lstStyle/>
          <a:p>
            <a:pPr algn="l"/>
            <a:r>
              <a:rPr lang="en-US"/>
              <a:t>BCG New User Registration</a:t>
            </a:r>
          </a:p>
        </p:txBody>
      </p:sp>
      <p:pic>
        <p:nvPicPr>
          <p:cNvPr id="4" name="Picture 4">
            <a:extLst>
              <a:ext uri="{FF2B5EF4-FFF2-40B4-BE49-F238E27FC236}">
                <a16:creationId xmlns:a16="http://schemas.microsoft.com/office/drawing/2014/main" id="{E06E2B61-76E9-4F8E-BB32-73604654EDE9}"/>
              </a:ext>
            </a:extLst>
          </p:cNvPr>
          <p:cNvPicPr>
            <a:picLocks noChangeAspect="1"/>
          </p:cNvPicPr>
          <p:nvPr/>
        </p:nvPicPr>
        <p:blipFill>
          <a:blip r:embed="rId3"/>
          <a:stretch>
            <a:fillRect/>
          </a:stretch>
        </p:blipFill>
        <p:spPr>
          <a:xfrm>
            <a:off x="94046" y="1155524"/>
            <a:ext cx="9006579" cy="5563623"/>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6604DA0F-0B47-4BFB-B96B-8E7ABBE9E8BF}"/>
              </a:ext>
            </a:extLst>
          </p:cNvPr>
          <p:cNvSpPr txBox="1"/>
          <p:nvPr/>
        </p:nvSpPr>
        <p:spPr>
          <a:xfrm>
            <a:off x="9306667" y="1638682"/>
            <a:ext cx="2599130" cy="520276"/>
          </a:xfrm>
          <a:prstGeom prst="rect">
            <a:avLst/>
          </a:prstGeom>
        </p:spPr>
        <p:txBody>
          <a:bodyPr vert="horz" wrap="square" lIns="91440" tIns="45720" rIns="91440" bIns="45720" rtlCol="0">
            <a:normAutofit/>
          </a:bodyPr>
          <a:lstStyle/>
          <a:p>
            <a:pPr algn="l"/>
            <a:endParaRPr lang="en-US" b="1">
              <a:solidFill>
                <a:srgbClr val="333366"/>
              </a:solidFill>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2A398E2D-4F24-45D8-828E-80CE16D68A43}"/>
              </a:ext>
            </a:extLst>
          </p:cNvPr>
          <p:cNvPicPr>
            <a:picLocks noChangeAspect="1"/>
          </p:cNvPicPr>
          <p:nvPr/>
        </p:nvPicPr>
        <p:blipFill>
          <a:blip r:embed="rId4"/>
          <a:stretch>
            <a:fillRect/>
          </a:stretch>
        </p:blipFill>
        <p:spPr>
          <a:xfrm>
            <a:off x="2604515" y="1202902"/>
            <a:ext cx="6982969" cy="5468865"/>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2A817C14-85C5-4BC5-8EDA-0836DCE4697B}"/>
              </a:ext>
            </a:extLst>
          </p:cNvPr>
          <p:cNvSpPr txBox="1"/>
          <p:nvPr/>
        </p:nvSpPr>
        <p:spPr>
          <a:xfrm>
            <a:off x="4792934" y="2438400"/>
            <a:ext cx="3490260" cy="520276"/>
          </a:xfrm>
          <a:prstGeom prst="rect">
            <a:avLst/>
          </a:prstGeom>
        </p:spPr>
        <p:txBody>
          <a:bodyPr vert="horz" wrap="square" lIns="91440" tIns="45720" rIns="91440" bIns="45720" rtlCol="0">
            <a:normAutofit/>
          </a:bodyPr>
          <a:lstStyle/>
          <a:p>
            <a:pPr algn="l"/>
            <a:r>
              <a:rPr lang="en-US" b="1">
                <a:solidFill>
                  <a:srgbClr val="FF0000"/>
                </a:solidFill>
                <a:latin typeface="Calibri" panose="020F0502020204030204" pitchFamily="34" charset="0"/>
                <a:cs typeface="Calibri" panose="020F0502020204030204" pitchFamily="34" charset="0"/>
              </a:rPr>
              <a:t>Business Location CRID</a:t>
            </a:r>
          </a:p>
        </p:txBody>
      </p:sp>
      <p:sp>
        <p:nvSpPr>
          <p:cNvPr id="13" name="TextBox 12">
            <a:extLst>
              <a:ext uri="{FF2B5EF4-FFF2-40B4-BE49-F238E27FC236}">
                <a16:creationId xmlns:a16="http://schemas.microsoft.com/office/drawing/2014/main" id="{8D6B3E0C-75E8-4FF8-AF6C-C923F3E796EC}"/>
              </a:ext>
            </a:extLst>
          </p:cNvPr>
          <p:cNvSpPr txBox="1"/>
          <p:nvPr/>
        </p:nvSpPr>
        <p:spPr>
          <a:xfrm>
            <a:off x="5914756" y="4017845"/>
            <a:ext cx="3490260" cy="520276"/>
          </a:xfrm>
          <a:prstGeom prst="rect">
            <a:avLst/>
          </a:prstGeom>
        </p:spPr>
        <p:txBody>
          <a:bodyPr vert="horz" wrap="square" lIns="91440" tIns="45720" rIns="91440" bIns="45720" rtlCol="0">
            <a:normAutofit/>
          </a:bodyPr>
          <a:lstStyle/>
          <a:p>
            <a:pPr algn="l"/>
            <a:r>
              <a:rPr lang="en-US" b="1">
                <a:solidFill>
                  <a:srgbClr val="FF0000"/>
                </a:solidFill>
                <a:latin typeface="Calibri" panose="020F0502020204030204" pitchFamily="34" charset="0"/>
                <a:cs typeface="Calibri" panose="020F0502020204030204" pitchFamily="34" charset="0"/>
              </a:rPr>
              <a:t>Services</a:t>
            </a:r>
          </a:p>
        </p:txBody>
      </p:sp>
      <p:sp>
        <p:nvSpPr>
          <p:cNvPr id="14" name="TextBox 13">
            <a:extLst>
              <a:ext uri="{FF2B5EF4-FFF2-40B4-BE49-F238E27FC236}">
                <a16:creationId xmlns:a16="http://schemas.microsoft.com/office/drawing/2014/main" id="{08634635-21E4-435F-B7B8-010D34FE3B04}"/>
              </a:ext>
            </a:extLst>
          </p:cNvPr>
          <p:cNvSpPr txBox="1"/>
          <p:nvPr/>
        </p:nvSpPr>
        <p:spPr>
          <a:xfrm>
            <a:off x="5099154" y="5193275"/>
            <a:ext cx="3490260" cy="520276"/>
          </a:xfrm>
          <a:prstGeom prst="rect">
            <a:avLst/>
          </a:prstGeom>
        </p:spPr>
        <p:txBody>
          <a:bodyPr vert="horz" wrap="square" lIns="91440" tIns="45720" rIns="91440" bIns="45720" rtlCol="0">
            <a:normAutofit/>
          </a:bodyPr>
          <a:lstStyle/>
          <a:p>
            <a:pPr algn="l"/>
            <a:r>
              <a:rPr lang="en-US" b="1">
                <a:solidFill>
                  <a:srgbClr val="FF0000"/>
                </a:solidFill>
                <a:latin typeface="Calibri" panose="020F0502020204030204" pitchFamily="34" charset="0"/>
                <a:cs typeface="Calibri" panose="020F0502020204030204" pitchFamily="34" charset="0"/>
              </a:rPr>
              <a:t>BSA Acknowledgment</a:t>
            </a:r>
          </a:p>
        </p:txBody>
      </p:sp>
      <p:pic>
        <p:nvPicPr>
          <p:cNvPr id="15" name="Picture 14">
            <a:extLst>
              <a:ext uri="{FF2B5EF4-FFF2-40B4-BE49-F238E27FC236}">
                <a16:creationId xmlns:a16="http://schemas.microsoft.com/office/drawing/2014/main" id="{E1D579C4-7A57-4191-BA93-B5E28D98F307}"/>
              </a:ext>
            </a:extLst>
          </p:cNvPr>
          <p:cNvPicPr>
            <a:picLocks noChangeAspect="1"/>
          </p:cNvPicPr>
          <p:nvPr/>
        </p:nvPicPr>
        <p:blipFill>
          <a:blip r:embed="rId5"/>
          <a:stretch>
            <a:fillRect/>
          </a:stretch>
        </p:blipFill>
        <p:spPr>
          <a:xfrm>
            <a:off x="7950248" y="940322"/>
            <a:ext cx="4131875" cy="5708198"/>
          </a:xfrm>
          <a:prstGeom prst="rect">
            <a:avLst/>
          </a:prstGeom>
          <a:ln w="76200">
            <a:solidFill>
              <a:srgbClr val="92D050"/>
            </a:solid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945C6DBB-E977-44EE-A85C-266CED5D2464}"/>
              </a:ext>
            </a:extLst>
          </p:cNvPr>
          <p:cNvSpPr/>
          <p:nvPr/>
        </p:nvSpPr>
        <p:spPr bwMode="auto">
          <a:xfrm>
            <a:off x="2697480" y="6362700"/>
            <a:ext cx="960120" cy="266700"/>
          </a:xfrm>
          <a:prstGeom prst="rect">
            <a:avLst/>
          </a:prstGeom>
          <a:noFill/>
          <a:ln w="571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9" name="Picture 8">
            <a:extLst>
              <a:ext uri="{FF2B5EF4-FFF2-40B4-BE49-F238E27FC236}">
                <a16:creationId xmlns:a16="http://schemas.microsoft.com/office/drawing/2014/main" id="{7E75FB7A-138F-4E57-A2C9-103AD589F252}"/>
              </a:ext>
            </a:extLst>
          </p:cNvPr>
          <p:cNvPicPr>
            <a:picLocks noChangeAspect="1"/>
          </p:cNvPicPr>
          <p:nvPr/>
        </p:nvPicPr>
        <p:blipFill>
          <a:blip r:embed="rId6"/>
          <a:stretch>
            <a:fillRect/>
          </a:stretch>
        </p:blipFill>
        <p:spPr>
          <a:xfrm>
            <a:off x="2677633" y="2596256"/>
            <a:ext cx="1504754" cy="444076"/>
          </a:xfrm>
          <a:prstGeom prst="rect">
            <a:avLst/>
          </a:prstGeom>
        </p:spPr>
      </p:pic>
    </p:spTree>
    <p:extLst>
      <p:ext uri="{BB962C8B-B14F-4D97-AF65-F5344CB8AC3E}">
        <p14:creationId xmlns:p14="http://schemas.microsoft.com/office/powerpoint/2010/main" val="3124400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AAEC60-88CC-4C41-88E5-B57D6E81FDD8}"/>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9</a:t>
            </a:fld>
            <a:endParaRPr lang="en-US">
              <a:solidFill>
                <a:prstClr val="black">
                  <a:tint val="75000"/>
                </a:prstClr>
              </a:solidFill>
            </a:endParaRPr>
          </a:p>
        </p:txBody>
      </p:sp>
      <p:pic>
        <p:nvPicPr>
          <p:cNvPr id="4" name="Picture 3">
            <a:extLst>
              <a:ext uri="{FF2B5EF4-FFF2-40B4-BE49-F238E27FC236}">
                <a16:creationId xmlns:a16="http://schemas.microsoft.com/office/drawing/2014/main" id="{6ECD6DF8-8519-43E4-907F-9463EFE41E8D}"/>
              </a:ext>
            </a:extLst>
          </p:cNvPr>
          <p:cNvPicPr>
            <a:picLocks noChangeAspect="1"/>
          </p:cNvPicPr>
          <p:nvPr/>
        </p:nvPicPr>
        <p:blipFill>
          <a:blip r:embed="rId3"/>
          <a:stretch>
            <a:fillRect/>
          </a:stretch>
        </p:blipFill>
        <p:spPr>
          <a:xfrm>
            <a:off x="1600200" y="1267637"/>
            <a:ext cx="6388396" cy="532366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71E45FF5-7CA1-4AEB-B3CF-809781AF668E}"/>
              </a:ext>
            </a:extLst>
          </p:cNvPr>
          <p:cNvPicPr>
            <a:picLocks noChangeAspect="1"/>
          </p:cNvPicPr>
          <p:nvPr/>
        </p:nvPicPr>
        <p:blipFill>
          <a:blip r:embed="rId4"/>
          <a:stretch>
            <a:fillRect/>
          </a:stretch>
        </p:blipFill>
        <p:spPr>
          <a:xfrm>
            <a:off x="8038184" y="3893221"/>
            <a:ext cx="3448180" cy="1866683"/>
          </a:xfrm>
          <a:prstGeom prst="rect">
            <a:avLst/>
          </a:prstGeom>
          <a:ln>
            <a:noFill/>
          </a:ln>
          <a:effectLst>
            <a:outerShdw blurRad="292100" dist="139700" dir="2700000" algn="tl" rotWithShape="0">
              <a:srgbClr val="333333">
                <a:alpha val="65000"/>
              </a:srgbClr>
            </a:outerShdw>
          </a:effectLst>
        </p:spPr>
      </p:pic>
      <p:sp>
        <p:nvSpPr>
          <p:cNvPr id="8" name="Title 2">
            <a:extLst>
              <a:ext uri="{FF2B5EF4-FFF2-40B4-BE49-F238E27FC236}">
                <a16:creationId xmlns:a16="http://schemas.microsoft.com/office/drawing/2014/main" id="{6E0D88C4-4740-4C44-A412-319ED32BAB51}"/>
              </a:ext>
            </a:extLst>
          </p:cNvPr>
          <p:cNvSpPr>
            <a:spLocks noGrp="1"/>
          </p:cNvSpPr>
          <p:nvPr>
            <p:ph type="title"/>
          </p:nvPr>
        </p:nvSpPr>
        <p:spPr>
          <a:xfrm>
            <a:off x="228600" y="66675"/>
            <a:ext cx="5572125" cy="652463"/>
          </a:xfrm>
        </p:spPr>
        <p:txBody>
          <a:bodyPr/>
          <a:lstStyle/>
          <a:p>
            <a:pPr algn="l"/>
            <a:r>
              <a:rPr lang="en-US"/>
              <a:t>BCG New User Registration</a:t>
            </a:r>
          </a:p>
        </p:txBody>
      </p:sp>
      <p:sp>
        <p:nvSpPr>
          <p:cNvPr id="9" name="Arrow: Right 8">
            <a:extLst>
              <a:ext uri="{FF2B5EF4-FFF2-40B4-BE49-F238E27FC236}">
                <a16:creationId xmlns:a16="http://schemas.microsoft.com/office/drawing/2014/main" id="{88D976BF-D3C2-49C4-9E50-88321336A2AC}"/>
              </a:ext>
            </a:extLst>
          </p:cNvPr>
          <p:cNvSpPr/>
          <p:nvPr/>
        </p:nvSpPr>
        <p:spPr bwMode="auto">
          <a:xfrm>
            <a:off x="6629401" y="2514600"/>
            <a:ext cx="1219200" cy="432800"/>
          </a:xfrm>
          <a:prstGeom prst="rightArrow">
            <a:avLst/>
          </a:prstGeom>
          <a:solidFill>
            <a:srgbClr val="FFFF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0" name="Rectangle 9">
            <a:extLst>
              <a:ext uri="{FF2B5EF4-FFF2-40B4-BE49-F238E27FC236}">
                <a16:creationId xmlns:a16="http://schemas.microsoft.com/office/drawing/2014/main" id="{ADDCB029-98D0-4B8C-ABED-12D0FFA316B7}"/>
              </a:ext>
            </a:extLst>
          </p:cNvPr>
          <p:cNvSpPr/>
          <p:nvPr/>
        </p:nvSpPr>
        <p:spPr bwMode="auto">
          <a:xfrm>
            <a:off x="1600200" y="2750221"/>
            <a:ext cx="1600200" cy="1143000"/>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1" name="Rectangle 10">
            <a:extLst>
              <a:ext uri="{FF2B5EF4-FFF2-40B4-BE49-F238E27FC236}">
                <a16:creationId xmlns:a16="http://schemas.microsoft.com/office/drawing/2014/main" id="{0793E05E-EE64-4688-A8F7-FEB796D92200}"/>
              </a:ext>
            </a:extLst>
          </p:cNvPr>
          <p:cNvSpPr/>
          <p:nvPr/>
        </p:nvSpPr>
        <p:spPr bwMode="auto">
          <a:xfrm>
            <a:off x="4794397" y="2531165"/>
            <a:ext cx="1825065" cy="1143000"/>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3" name="Rectangle 2">
            <a:extLst>
              <a:ext uri="{FF2B5EF4-FFF2-40B4-BE49-F238E27FC236}">
                <a16:creationId xmlns:a16="http://schemas.microsoft.com/office/drawing/2014/main" id="{9D186BA5-FF51-A411-A1E8-8B6BC51FEF78}"/>
              </a:ext>
            </a:extLst>
          </p:cNvPr>
          <p:cNvSpPr/>
          <p:nvPr/>
        </p:nvSpPr>
        <p:spPr bwMode="auto">
          <a:xfrm>
            <a:off x="1677776" y="3102665"/>
            <a:ext cx="1066800" cy="1000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5" name="Rectangle 4">
            <a:extLst>
              <a:ext uri="{FF2B5EF4-FFF2-40B4-BE49-F238E27FC236}">
                <a16:creationId xmlns:a16="http://schemas.microsoft.com/office/drawing/2014/main" id="{A5A1E99F-8266-38B2-5FA1-A11EE66DB11A}"/>
              </a:ext>
            </a:extLst>
          </p:cNvPr>
          <p:cNvSpPr/>
          <p:nvPr/>
        </p:nvSpPr>
        <p:spPr bwMode="auto">
          <a:xfrm>
            <a:off x="2086887" y="3514507"/>
            <a:ext cx="327701" cy="1000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3" name="Rectangle 12">
            <a:extLst>
              <a:ext uri="{FF2B5EF4-FFF2-40B4-BE49-F238E27FC236}">
                <a16:creationId xmlns:a16="http://schemas.microsoft.com/office/drawing/2014/main" id="{DA248B73-3AAE-1F01-D26B-DDAA89D0C64D}"/>
              </a:ext>
            </a:extLst>
          </p:cNvPr>
          <p:cNvSpPr/>
          <p:nvPr/>
        </p:nvSpPr>
        <p:spPr bwMode="auto">
          <a:xfrm>
            <a:off x="4986337" y="2963966"/>
            <a:ext cx="228600" cy="457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6" name="Picture 15">
            <a:extLst>
              <a:ext uri="{FF2B5EF4-FFF2-40B4-BE49-F238E27FC236}">
                <a16:creationId xmlns:a16="http://schemas.microsoft.com/office/drawing/2014/main" id="{8CA41A06-0321-3D19-2DE2-DA6199B8E217}"/>
              </a:ext>
            </a:extLst>
          </p:cNvPr>
          <p:cNvPicPr>
            <a:picLocks noChangeAspect="1"/>
          </p:cNvPicPr>
          <p:nvPr/>
        </p:nvPicPr>
        <p:blipFill>
          <a:blip r:embed="rId5"/>
          <a:stretch>
            <a:fillRect/>
          </a:stretch>
        </p:blipFill>
        <p:spPr>
          <a:xfrm>
            <a:off x="8066172" y="2119684"/>
            <a:ext cx="3398886" cy="11810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5614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126912&quot;&gt;&lt;object type=&quot;3&quot; unique_id=&quot;127960&quot;&gt;&lt;property id=&quot;20148&quot; value=&quot;5&quot;/&gt;&lt;property id=&quot;20300&quot; value=&quot;Slide 1 - &amp;quot;New Business Customer Gateway MTAC Update&amp;quot;&quot;/&gt;&lt;property id=&quot;20307&quot; value=&quot;1543&quot;/&gt;&lt;/object&gt;&lt;object type=&quot;3&quot; unique_id=&quot;127964&quot;&gt;&lt;property id=&quot;20148&quot; value=&quot;5&quot;/&gt;&lt;property id=&quot;20300&quot; value=&quot;Slide 2&quot;/&gt;&lt;property id=&quot;20307&quot; value=&quot;1592&quot;/&gt;&lt;/object&gt;&lt;object type=&quot;3&quot; unique_id=&quot;129139&quot;&gt;&lt;property id=&quot;20148&quot; value=&quot;5&quot;/&gt;&lt;property id=&quot;20300&quot; value=&quot;Slide 11&quot;/&gt;&lt;property id=&quot;20307&quot; value=&quot;1603&quot;/&gt;&lt;/object&gt;&lt;object type=&quot;3&quot; unique_id=&quot;129763&quot;&gt;&lt;property id=&quot;20148&quot; value=&quot;5&quot;/&gt;&lt;property id=&quot;20300&quot; value=&quot;Slide 12&quot;/&gt;&lt;property id=&quot;20307&quot; value=&quot;1608&quot;/&gt;&lt;/object&gt;&lt;object type=&quot;3&quot; unique_id=&quot;130004&quot;&gt;&lt;property id=&quot;20148&quot; value=&quot;5&quot;/&gt;&lt;property id=&quot;20300&quot; value=&quot;Slide 10&quot;/&gt;&lt;property id=&quot;20307&quot; value=&quot;1610&quot;/&gt;&lt;/object&gt;&lt;object type=&quot;3&quot; unique_id=&quot;130005&quot;&gt;&lt;property id=&quot;20148&quot; value=&quot;5&quot;/&gt;&lt;property id=&quot;20300&quot; value=&quot;Slide 13&quot;/&gt;&lt;property id=&quot;20307&quot; value=&quot;1611&quot;/&gt;&lt;/object&gt;&lt;object type=&quot;3&quot; unique_id=&quot;130006&quot;&gt;&lt;property id=&quot;20148&quot; value=&quot;5&quot;/&gt;&lt;property id=&quot;20300&quot; value=&quot;Slide 14&quot;/&gt;&lt;property id=&quot;20307&quot; value=&quot;1612&quot;/&gt;&lt;/object&gt;&lt;object type=&quot;3&quot; unique_id=&quot;130470&quot;&gt;&lt;property id=&quot;20148&quot; value=&quot;5&quot;/&gt;&lt;property id=&quot;20300&quot; value=&quot;Slide 5&quot;/&gt;&lt;property id=&quot;20307&quot; value=&quot;1614&quot;/&gt;&lt;/object&gt;&lt;object type=&quot;3&quot; unique_id=&quot;130498&quot;&gt;&lt;property id=&quot;20148&quot; value=&quot;5&quot;/&gt;&lt;property id=&quot;20300&quot; value=&quot;Slide 4&quot;/&gt;&lt;property id=&quot;20307&quot; value=&quot;1615&quot;/&gt;&lt;/object&gt;&lt;object type=&quot;3&quot; unique_id=&quot;130499&quot;&gt;&lt;property id=&quot;20148&quot; value=&quot;5&quot;/&gt;&lt;property id=&quot;20300&quot; value=&quot;Slide 6&quot;/&gt;&lt;property id=&quot;20307&quot; value=&quot;1616&quot;/&gt;&lt;/object&gt;&lt;object type=&quot;3&quot; unique_id=&quot;130500&quot;&gt;&lt;property id=&quot;20148&quot; value=&quot;5&quot;/&gt;&lt;property id=&quot;20300&quot; value=&quot;Slide 7&quot;/&gt;&lt;property id=&quot;20307&quot; value=&quot;1618&quot;/&gt;&lt;/object&gt;&lt;object type=&quot;3&quot; unique_id=&quot;130501&quot;&gt;&lt;property id=&quot;20148&quot; value=&quot;5&quot;/&gt;&lt;property id=&quot;20300&quot; value=&quot;Slide 8&quot;/&gt;&lt;property id=&quot;20307&quot; value=&quot;1617&quot;/&gt;&lt;/object&gt;&lt;object type=&quot;3&quot; unique_id=&quot;130629&quot;&gt;&lt;property id=&quot;20148&quot; value=&quot;5&quot;/&gt;&lt;property id=&quot;20300&quot; value=&quot;Slide 3 - &amp;quot;New Business Customer Gateway Homepage&amp;quot;&quot;/&gt;&lt;property id=&quot;20307&quot; value=&quot;1619&quot;/&gt;&lt;/object&gt;&lt;object type=&quot;3&quot; unique_id=&quot;130630&quot;&gt;&lt;property id=&quot;20148&quot; value=&quot;5&quot;/&gt;&lt;property id=&quot;20300&quot; value=&quot;Slide 9 - &amp;quot;Revoke and Archive &amp;quot;&quot;/&gt;&lt;property id=&quot;20307&quot; value=&quot;1620&quot;/&gt;&lt;/object&gt;&lt;/object&gt;&lt;object type=&quot;8&quot; unique_id=&quot;126954&quot;&gt;&lt;/object&gt;&lt;/object&gt;&lt;/database&gt;"/>
  <p:tag name="SECTOMILLISECCONVERTED" val="1"/>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EsriMapsInfo xmlns="ESRI.ArcGIS.Mapping.OfficeIntegration.PowerPointInfo">
  <Version>Version1</Version>
  <RequiresSignIn>False</RequiresSignIn>
</EsriMapsInfo>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EsriMapsInfo xmlns="ESRI.ArcGIS.Mapping.OfficeIntegration.PowerPointInfo">
  <Version>Version1</Version>
  <RequiresSignIn>False</RequiresSignIn>
</EsriMapsInfo>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805d8cf3-d2aa-4d8c-8241-3cae53de001e" xsi:nil="true"/>
    <_ip_UnifiedCompliancePolicyProperties xmlns="http://schemas.microsoft.com/sharepoint/v3" xsi:nil="true"/>
    <lcf76f155ced4ddcb4097134ff3c332f xmlns="9b400246-f2f2-449a-bec3-7cd5aaebc36c">
      <Terms xmlns="http://schemas.microsoft.com/office/infopath/2007/PartnerControls"/>
    </lcf76f155ced4ddcb4097134ff3c332f>
  </documentManagement>
</p:properties>
</file>

<file path=customXml/item5.xml><?xml version="1.0" encoding="utf-8"?>
<EsriMapsInfo xmlns="ESRI.ArcGIS.Mapping.OfficeIntegration.PowerPointInfo">
  <Version>Version1</Version>
  <RequiresSignIn>False</RequiresSignIn>
</EsriMapsInfo>
</file>

<file path=customXml/item6.xml><?xml version="1.0" encoding="utf-8"?>
<ct:contentTypeSchema xmlns:ct="http://schemas.microsoft.com/office/2006/metadata/contentType" xmlns:ma="http://schemas.microsoft.com/office/2006/metadata/properties/metaAttributes" ct:_="" ma:_="" ma:contentTypeName="Document" ma:contentTypeID="0x0101007628A3557082904D82063F477172D8E8" ma:contentTypeVersion="16" ma:contentTypeDescription="Create a new document." ma:contentTypeScope="" ma:versionID="be9f793a408fda4730a9902727a6db6b">
  <xsd:schema xmlns:xsd="http://www.w3.org/2001/XMLSchema" xmlns:xs="http://www.w3.org/2001/XMLSchema" xmlns:p="http://schemas.microsoft.com/office/2006/metadata/properties" xmlns:ns1="http://schemas.microsoft.com/sharepoint/v3" xmlns:ns2="9b400246-f2f2-449a-bec3-7cd5aaebc36c" xmlns:ns3="805d8cf3-d2aa-4d8c-8241-3cae53de001e" targetNamespace="http://schemas.microsoft.com/office/2006/metadata/properties" ma:root="true" ma:fieldsID="d44a835e2a0fad76b92a6d2b76857dd1" ns1:_="" ns2:_="" ns3:_="">
    <xsd:import namespace="http://schemas.microsoft.com/sharepoint/v3"/>
    <xsd:import namespace="9b400246-f2f2-449a-bec3-7cd5aaebc36c"/>
    <xsd:import namespace="805d8cf3-d2aa-4d8c-8241-3cae53de001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3:SharedWithUsers" minOccurs="0"/>
                <xsd:element ref="ns3:SharedWithDetail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400246-f2f2-449a-bec3-7cd5aaebc3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46b2910-02c8-4a71-be9c-50caa9ab8ad7"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5d8cf3-d2aa-4d8c-8241-3cae53de001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738dcd4-50d2-4f68-ab9b-e1489c2d7713}" ma:internalName="TaxCatchAll" ma:showField="CatchAllData" ma:web="805d8cf3-d2aa-4d8c-8241-3cae53de00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97C2AE-F6AD-4CE1-9622-742A7B586EBE}">
  <ds:schemaRefs>
    <ds:schemaRef ds:uri="ESRI.ArcGIS.Mapping.OfficeIntegration.PowerPointInfo"/>
  </ds:schemaRefs>
</ds:datastoreItem>
</file>

<file path=customXml/itemProps2.xml><?xml version="1.0" encoding="utf-8"?>
<ds:datastoreItem xmlns:ds="http://schemas.openxmlformats.org/officeDocument/2006/customXml" ds:itemID="{B629ED75-423F-4008-B964-EF2A37D0696E}">
  <ds:schemaRefs>
    <ds:schemaRef ds:uri="http://schemas.microsoft.com/sharepoint/v3/contenttype/forms"/>
  </ds:schemaRefs>
</ds:datastoreItem>
</file>

<file path=customXml/itemProps3.xml><?xml version="1.0" encoding="utf-8"?>
<ds:datastoreItem xmlns:ds="http://schemas.openxmlformats.org/officeDocument/2006/customXml" ds:itemID="{68611F13-D54B-4254-B520-89AE20427A5E}">
  <ds:schemaRefs>
    <ds:schemaRef ds:uri="ESRI.ArcGIS.Mapping.OfficeIntegration.PowerPointInfo"/>
  </ds:schemaRefs>
</ds:datastoreItem>
</file>

<file path=customXml/itemProps4.xml><?xml version="1.0" encoding="utf-8"?>
<ds:datastoreItem xmlns:ds="http://schemas.openxmlformats.org/officeDocument/2006/customXml" ds:itemID="{3993DBFC-B33D-4134-A677-22049CE4DCA8}">
  <ds:schemaRefs>
    <ds:schemaRef ds:uri="805d8cf3-d2aa-4d8c-8241-3cae53de001e"/>
    <ds:schemaRef ds:uri="9b400246-f2f2-449a-bec3-7cd5aaebc36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5.xml><?xml version="1.0" encoding="utf-8"?>
<ds:datastoreItem xmlns:ds="http://schemas.openxmlformats.org/officeDocument/2006/customXml" ds:itemID="{F900501A-E1C6-4BAE-82FB-5D44C2A19D9B}">
  <ds:schemaRefs>
    <ds:schemaRef ds:uri="ESRI.ArcGIS.Mapping.OfficeIntegration.PowerPointInfo"/>
  </ds:schemaRefs>
</ds:datastoreItem>
</file>

<file path=customXml/itemProps6.xml><?xml version="1.0" encoding="utf-8"?>
<ds:datastoreItem xmlns:ds="http://schemas.openxmlformats.org/officeDocument/2006/customXml" ds:itemID="{88C9FBC6-7628-403A-BB56-4287236A213C}">
  <ds:schemaRefs>
    <ds:schemaRef ds:uri="805d8cf3-d2aa-4d8c-8241-3cae53de001e"/>
    <ds:schemaRef ds:uri="9b400246-f2f2-449a-bec3-7cd5aaebc3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46</Slides>
  <Notes>45</Notes>
  <HiddenSlides>0</HiddenSlide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Blank Presentation</vt:lpstr>
      <vt:lpstr>PowerPoint Presentation</vt:lpstr>
      <vt:lpstr>What is the Business Customer Gateway (BCG)?</vt:lpstr>
      <vt:lpstr>Common BCG Terms</vt:lpstr>
      <vt:lpstr>CRID Management</vt:lpstr>
      <vt:lpstr>BCG Sign Up </vt:lpstr>
      <vt:lpstr>BCG Registration – Initial Steps</vt:lpstr>
      <vt:lpstr>BCG Registration – Continued </vt:lpstr>
      <vt:lpstr>BCG New User Registration</vt:lpstr>
      <vt:lpstr>BCG New User Registration</vt:lpstr>
      <vt:lpstr>Business Customer Gateway Homepage</vt:lpstr>
      <vt:lpstr>Welcome Page Navigation Bar</vt:lpstr>
      <vt:lpstr>Choose the CRID to View</vt:lpstr>
      <vt:lpstr>Manage Account Tab</vt:lpstr>
      <vt:lpstr>Mailer Scorecard Overview</vt:lpstr>
      <vt:lpstr>Favorite Services Widget</vt:lpstr>
      <vt:lpstr>Enterprise Payment Account Overview</vt:lpstr>
      <vt:lpstr>Recent Mailings Widget</vt:lpstr>
      <vt:lpstr>Mailing Services</vt:lpstr>
      <vt:lpstr>BCG</vt:lpstr>
      <vt:lpstr>Shipping Services</vt:lpstr>
      <vt:lpstr>Additional Services</vt:lpstr>
      <vt:lpstr> Manage Profile </vt:lpstr>
      <vt:lpstr>Manage Services</vt:lpstr>
      <vt:lpstr>Manage Locations</vt:lpstr>
      <vt:lpstr>Manage Users</vt:lpstr>
      <vt:lpstr>Manage Users – Revoke and Archive</vt:lpstr>
      <vt:lpstr>PowerPoint Presentation</vt:lpstr>
      <vt:lpstr>Manage Users – Revoke and Archive</vt:lpstr>
      <vt:lpstr>Manage Users – Revoke and Archive</vt:lpstr>
      <vt:lpstr>Manage Users – Revoke and Archive</vt:lpstr>
      <vt:lpstr>Manage Users – Revoke and Archive</vt:lpstr>
      <vt:lpstr>Manage Users – Revoke and Archive</vt:lpstr>
      <vt:lpstr>Help Options</vt:lpstr>
      <vt:lpstr>PowerPoint Presentation</vt:lpstr>
      <vt:lpstr>Mailing Services Tab – Select Postal Wizard</vt:lpstr>
      <vt:lpstr>Statement Information – Select Your PS Form</vt:lpstr>
      <vt:lpstr>Account Information Selections (Regular/Nonprofit) </vt:lpstr>
      <vt:lpstr>Mailing Characteristics</vt:lpstr>
      <vt:lpstr>Rates –  Enter Piece Counts</vt:lpstr>
      <vt:lpstr>Summary Screen – Verify Information</vt:lpstr>
      <vt:lpstr>Statement Submission –  Read Certification Statement and Submit</vt:lpstr>
      <vt:lpstr>Confirmation Page</vt:lpstr>
      <vt:lpstr>Confirmation Page</vt:lpstr>
      <vt:lpstr>Full-Service</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Customer Gateway/Postal Wizard Overview</dc:title>
  <dc:creator>Kevin Jacobs</dc:creator>
  <cp:revision>1</cp:revision>
  <cp:lastPrinted>2016-07-19T15:36:17Z</cp:lastPrinted>
  <dcterms:created xsi:type="dcterms:W3CDTF">2011-08-12T14:59:44Z</dcterms:created>
  <dcterms:modified xsi:type="dcterms:W3CDTF">2023-08-01T15:14:12Z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0x0101007628A3557082904D82063F477172D8E8</vt:lpwstr>
  </property>
  <property fmtid="{D5CDD505-2E9C-101B-9397-08002B2CF9AE}" pid="3" name="MediaServiceImageTags">
    <vt:lpwstr/>
  </property>
</Properties>
</file>